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8" r:id="rId2"/>
    <p:sldId id="309" r:id="rId3"/>
    <p:sldId id="315" r:id="rId4"/>
    <p:sldId id="274" r:id="rId5"/>
    <p:sldId id="262" r:id="rId6"/>
    <p:sldId id="270" r:id="rId7"/>
    <p:sldId id="310" r:id="rId8"/>
    <p:sldId id="311" r:id="rId9"/>
    <p:sldId id="273" r:id="rId10"/>
    <p:sldId id="260" r:id="rId11"/>
    <p:sldId id="329" r:id="rId12"/>
    <p:sldId id="278" r:id="rId13"/>
    <p:sldId id="285" r:id="rId14"/>
    <p:sldId id="294" r:id="rId15"/>
    <p:sldId id="279" r:id="rId16"/>
    <p:sldId id="284" r:id="rId17"/>
    <p:sldId id="259" r:id="rId18"/>
    <p:sldId id="308" r:id="rId19"/>
    <p:sldId id="267" r:id="rId20"/>
    <p:sldId id="318" r:id="rId21"/>
    <p:sldId id="319" r:id="rId22"/>
    <p:sldId id="321" r:id="rId23"/>
    <p:sldId id="322" r:id="rId24"/>
    <p:sldId id="323" r:id="rId25"/>
    <p:sldId id="313" r:id="rId26"/>
    <p:sldId id="325" r:id="rId27"/>
    <p:sldId id="327" r:id="rId28"/>
    <p:sldId id="330" r:id="rId29"/>
    <p:sldId id="316" r:id="rId30"/>
    <p:sldId id="314"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60"/>
  </p:normalViewPr>
  <p:slideViewPr>
    <p:cSldViewPr>
      <p:cViewPr varScale="1">
        <p:scale>
          <a:sx n="69" d="100"/>
          <a:sy n="69" d="100"/>
        </p:scale>
        <p:origin x="138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219AC-0FC4-45CD-B8CC-47E736454C76}" type="datetimeFigureOut">
              <a:rPr lang="ru-RU" smtClean="0"/>
              <a:t>05.06.2023</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A5D37-BCA5-411A-8592-4152ACACF663}" type="slidenum">
              <a:rPr lang="ru-RU" smtClean="0"/>
              <a:t>‹#›</a:t>
            </a:fld>
            <a:endParaRPr lang="ru-RU"/>
          </a:p>
        </p:txBody>
      </p:sp>
    </p:spTree>
    <p:extLst>
      <p:ext uri="{BB962C8B-B14F-4D97-AF65-F5344CB8AC3E}">
        <p14:creationId xmlns:p14="http://schemas.microsoft.com/office/powerpoint/2010/main" val="2151711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1A5D37-BCA5-411A-8592-4152ACACF663}" type="slidenum">
              <a:rPr lang="ru-RU" smtClean="0"/>
              <a:t>25</a:t>
            </a:fld>
            <a:endParaRPr lang="ru-RU"/>
          </a:p>
        </p:txBody>
      </p:sp>
    </p:spTree>
    <p:extLst>
      <p:ext uri="{BB962C8B-B14F-4D97-AF65-F5344CB8AC3E}">
        <p14:creationId xmlns:p14="http://schemas.microsoft.com/office/powerpoint/2010/main" val="94395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05.06.2023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1.jpeg" /><Relationship Id="rId1" Type="http://schemas.openxmlformats.org/officeDocument/2006/relationships/slideLayout" Target="../slideLayouts/slideLayout2.xml" /><Relationship Id="rId5" Type="http://schemas.openxmlformats.org/officeDocument/2006/relationships/image" Target="../media/image27.png" /><Relationship Id="rId4" Type="http://schemas.openxmlformats.org/officeDocument/2006/relationships/image" Target="../media/image26.png" /></Relationships>
</file>

<file path=ppt/slides/_rels/slide11.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image" Target="../media/image28.png" /><Relationship Id="rId1" Type="http://schemas.openxmlformats.org/officeDocument/2006/relationships/slideLayout" Target="../slideLayouts/slideLayout2.xml" /><Relationship Id="rId5" Type="http://schemas.openxmlformats.org/officeDocument/2006/relationships/image" Target="../media/image31.jpg" /><Relationship Id="rId4" Type="http://schemas.openxmlformats.org/officeDocument/2006/relationships/image" Target="../media/image30.jpg" /></Relationships>
</file>

<file path=ppt/slides/_rels/slide12.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4.jpeg" /><Relationship Id="rId1" Type="http://schemas.openxmlformats.org/officeDocument/2006/relationships/slideLayout" Target="../slideLayouts/slideLayout2.xml" /><Relationship Id="rId5" Type="http://schemas.openxmlformats.org/officeDocument/2006/relationships/image" Target="../media/image33.png" /><Relationship Id="rId4" Type="http://schemas.openxmlformats.org/officeDocument/2006/relationships/image" Target="../media/image32.png" /></Relationships>
</file>

<file path=ppt/slides/_rels/slide13.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34.jpeg" /><Relationship Id="rId1" Type="http://schemas.openxmlformats.org/officeDocument/2006/relationships/slideLayout" Target="../slideLayouts/slideLayout2.xml" /><Relationship Id="rId6" Type="http://schemas.openxmlformats.org/officeDocument/2006/relationships/image" Target="../media/image37.png" /><Relationship Id="rId5" Type="http://schemas.openxmlformats.org/officeDocument/2006/relationships/image" Target="../media/image36.png" /><Relationship Id="rId4" Type="http://schemas.openxmlformats.org/officeDocument/2006/relationships/image" Target="../media/image35.png" /></Relationships>
</file>

<file path=ppt/slides/_rels/slide14.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38.jpeg" /><Relationship Id="rId1" Type="http://schemas.openxmlformats.org/officeDocument/2006/relationships/slideLayout" Target="../slideLayouts/slideLayout2.xml" /><Relationship Id="rId6" Type="http://schemas.openxmlformats.org/officeDocument/2006/relationships/image" Target="../media/image41.png" /><Relationship Id="rId5" Type="http://schemas.openxmlformats.org/officeDocument/2006/relationships/image" Target="../media/image40.png" /><Relationship Id="rId4" Type="http://schemas.openxmlformats.org/officeDocument/2006/relationships/image" Target="../media/image39.png" /></Relationships>
</file>

<file path=ppt/slides/_rels/slide15.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4.jpeg" /><Relationship Id="rId1" Type="http://schemas.openxmlformats.org/officeDocument/2006/relationships/slideLayout" Target="../slideLayouts/slideLayout2.xml" /><Relationship Id="rId4" Type="http://schemas.openxmlformats.org/officeDocument/2006/relationships/image" Target="../media/image42.png" /></Relationships>
</file>

<file path=ppt/slides/_rels/slide16.xml.rels><?xml version="1.0" encoding="UTF-8" standalone="yes"?>
<Relationships xmlns="http://schemas.openxmlformats.org/package/2006/relationships"><Relationship Id="rId3" Type="http://schemas.openxmlformats.org/officeDocument/2006/relationships/image" Target="../media/image1.jpeg" /><Relationship Id="rId7" Type="http://schemas.openxmlformats.org/officeDocument/2006/relationships/image" Target="../media/image46.png" /><Relationship Id="rId2" Type="http://schemas.openxmlformats.org/officeDocument/2006/relationships/image" Target="../media/image34.jpeg" /><Relationship Id="rId1" Type="http://schemas.openxmlformats.org/officeDocument/2006/relationships/slideLayout" Target="../slideLayouts/slideLayout2.xml" /><Relationship Id="rId6" Type="http://schemas.openxmlformats.org/officeDocument/2006/relationships/image" Target="../media/image45.png" /><Relationship Id="rId5" Type="http://schemas.openxmlformats.org/officeDocument/2006/relationships/image" Target="../media/image44.jpeg" /><Relationship Id="rId4" Type="http://schemas.openxmlformats.org/officeDocument/2006/relationships/image" Target="../media/image43.jpeg" /></Relationships>
</file>

<file path=ppt/slides/_rels/slide17.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11.png" /><Relationship Id="rId1" Type="http://schemas.openxmlformats.org/officeDocument/2006/relationships/slideLayout" Target="../slideLayouts/slideLayout2.xml" /><Relationship Id="rId6" Type="http://schemas.openxmlformats.org/officeDocument/2006/relationships/image" Target="../media/image49.png" /><Relationship Id="rId5" Type="http://schemas.openxmlformats.org/officeDocument/2006/relationships/image" Target="../media/image48.png" /><Relationship Id="rId4" Type="http://schemas.openxmlformats.org/officeDocument/2006/relationships/image" Target="../media/image47.png" /></Relationships>
</file>

<file path=ppt/slides/_rels/slide18.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11.png" /><Relationship Id="rId1" Type="http://schemas.openxmlformats.org/officeDocument/2006/relationships/slideLayout" Target="../slideLayouts/slideLayout2.xml" /><Relationship Id="rId6" Type="http://schemas.openxmlformats.org/officeDocument/2006/relationships/image" Target="../media/image52.png" /><Relationship Id="rId5" Type="http://schemas.openxmlformats.org/officeDocument/2006/relationships/image" Target="../media/image51.png" /><Relationship Id="rId4" Type="http://schemas.openxmlformats.org/officeDocument/2006/relationships/image" Target="../media/image50.png" /></Relationships>
</file>

<file path=ppt/slides/_rels/slide19.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53.jpeg" /><Relationship Id="rId1" Type="http://schemas.openxmlformats.org/officeDocument/2006/relationships/slideLayout" Target="../slideLayouts/slideLayout2.xml" /><Relationship Id="rId4" Type="http://schemas.openxmlformats.org/officeDocument/2006/relationships/image" Target="../media/image54.png" /></Relationships>
</file>

<file path=ppt/slides/_rels/slide2.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56.png" /></Relationships>
</file>

<file path=ppt/slides/_rels/slide21.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58.png" /></Relationships>
</file>

<file path=ppt/slides/_rels/slide22.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60.png" /></Relationships>
</file>

<file path=ppt/slides/_rels/slide23.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62.png" /></Relationships>
</file>

<file path=ppt/slides/_rels/slide24.xml.rels><?xml version="1.0" encoding="UTF-8" standalone="yes"?>
<Relationships xmlns="http://schemas.openxmlformats.org/package/2006/relationships"><Relationship Id="rId3" Type="http://schemas.openxmlformats.org/officeDocument/2006/relationships/image" Target="../media/image63.pn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64.png" /></Relationships>
</file>

<file path=ppt/slides/_rels/slide25.xml.rels><?xml version="1.0" encoding="UTF-8" standalone="yes"?>
<Relationships xmlns="http://schemas.openxmlformats.org/package/2006/relationships"><Relationship Id="rId8" Type="http://schemas.openxmlformats.org/officeDocument/2006/relationships/image" Target="../media/image69.png" /><Relationship Id="rId3" Type="http://schemas.openxmlformats.org/officeDocument/2006/relationships/image" Target="../media/image65.jpeg" /><Relationship Id="rId7" Type="http://schemas.openxmlformats.org/officeDocument/2006/relationships/image" Target="../media/image68.png"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image" Target="../media/image67.png" /><Relationship Id="rId5" Type="http://schemas.openxmlformats.org/officeDocument/2006/relationships/image" Target="../media/image66.png" /><Relationship Id="rId4" Type="http://schemas.openxmlformats.org/officeDocument/2006/relationships/image" Target="../media/image1.jpeg" /></Relationships>
</file>

<file path=ppt/slides/_rels/slide26.xml.rels><?xml version="1.0" encoding="UTF-8" standalone="yes"?>
<Relationships xmlns="http://schemas.openxmlformats.org/package/2006/relationships"><Relationship Id="rId3" Type="http://schemas.openxmlformats.org/officeDocument/2006/relationships/image" Target="../media/image71.jpeg" /><Relationship Id="rId2" Type="http://schemas.openxmlformats.org/officeDocument/2006/relationships/image" Target="../media/image70.png" /><Relationship Id="rId1" Type="http://schemas.openxmlformats.org/officeDocument/2006/relationships/slideLayout" Target="../slideLayouts/slideLayout1.xml" /><Relationship Id="rId4" Type="http://schemas.openxmlformats.org/officeDocument/2006/relationships/image" Target="../media/image72.jpg" /></Relationships>
</file>

<file path=ppt/slides/_rels/slide27.xml.rels><?xml version="1.0" encoding="UTF-8" standalone="yes"?>
<Relationships xmlns="http://schemas.openxmlformats.org/package/2006/relationships"><Relationship Id="rId3" Type="http://schemas.openxmlformats.org/officeDocument/2006/relationships/image" Target="../media/image73.jpeg" /><Relationship Id="rId2" Type="http://schemas.openxmlformats.org/officeDocument/2006/relationships/image" Target="../media/image70.png" /><Relationship Id="rId1" Type="http://schemas.openxmlformats.org/officeDocument/2006/relationships/slideLayout" Target="../slideLayouts/slideLayout2.xml" /><Relationship Id="rId4" Type="http://schemas.openxmlformats.org/officeDocument/2006/relationships/image" Target="../media/image74.jpeg" /></Relationships>
</file>

<file path=ppt/slides/_rels/slide28.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image" Target="../media/image75.png" /><Relationship Id="rId1" Type="http://schemas.openxmlformats.org/officeDocument/2006/relationships/slideLayout" Target="../slideLayouts/slideLayout2.xml" /><Relationship Id="rId4" Type="http://schemas.openxmlformats.org/officeDocument/2006/relationships/image" Target="../media/image77.png" /></Relationships>
</file>

<file path=ppt/slides/_rels/slide29.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30.xml.rels><?xml version="1.0" encoding="UTF-8" standalone="yes"?>
<Relationships xmlns="http://schemas.openxmlformats.org/package/2006/relationships"><Relationship Id="rId8" Type="http://schemas.openxmlformats.org/officeDocument/2006/relationships/hyperlink" Target="https://www.instagram.com/p/CpezPMJoDLW/?igshid=MmJiY2I4NDBkZg" TargetMode="External" /><Relationship Id="rId13" Type="http://schemas.openxmlformats.org/officeDocument/2006/relationships/hyperlink" Target="https://www.instagram.com/p/Cn4Dt4sIoK0/?igshid=MmJiY2I4NDBkZg" TargetMode="External" /><Relationship Id="rId18" Type="http://schemas.openxmlformats.org/officeDocument/2006/relationships/hyperlink" Target="https://www.instagram.com/p/CnDuB-9Irf4/?igshid=MmJiY2I4NDBkZg" TargetMode="External" /><Relationship Id="rId3" Type="http://schemas.openxmlformats.org/officeDocument/2006/relationships/hyperlink" Target="https://www.instagram.com/p/Cq7nInOI61M/?igshid=MmJiY2I4NDBkZg" TargetMode="External" /><Relationship Id="rId21" Type="http://schemas.openxmlformats.org/officeDocument/2006/relationships/hyperlink" Target="https://www.instagram.com/p/CnCE1KcI6ZS/?igshid=MmJiY2I4NDBkZg" TargetMode="External" /><Relationship Id="rId7" Type="http://schemas.openxmlformats.org/officeDocument/2006/relationships/hyperlink" Target="https://www.instagram.com/reel/CqDe1oqIZPi/?igshid=MmJiY2I4NDBkZg" TargetMode="External" /><Relationship Id="rId12" Type="http://schemas.openxmlformats.org/officeDocument/2006/relationships/hyperlink" Target="https://www.instagram.com/p/CoPXIeVoQ5b/?igshid=MmJiY2I4NDBkZg" TargetMode="External" /><Relationship Id="rId17" Type="http://schemas.openxmlformats.org/officeDocument/2006/relationships/hyperlink" Target="https://www.instagram.com/p/CnGXa-VobpY/?igshid=MmJiY2I4NDBkZg" TargetMode="External" /><Relationship Id="rId2" Type="http://schemas.openxmlformats.org/officeDocument/2006/relationships/image" Target="../media/image78.jpeg" /><Relationship Id="rId16" Type="http://schemas.openxmlformats.org/officeDocument/2006/relationships/hyperlink" Target="https://www.instagram.com/p/Cnen0rhs2AI/?igshid=MmJiY2I4NDBkZg" TargetMode="External" /><Relationship Id="rId20" Type="http://schemas.openxmlformats.org/officeDocument/2006/relationships/hyperlink" Target="https://www.instagram.com/p/CnDot8vomgQ/?igshid=MmJiY2I4NDBkZg" TargetMode="External" /><Relationship Id="rId1" Type="http://schemas.openxmlformats.org/officeDocument/2006/relationships/slideLayout" Target="../slideLayouts/slideLayout2.xml" /><Relationship Id="rId6" Type="http://schemas.openxmlformats.org/officeDocument/2006/relationships/hyperlink" Target="https://www.instagram.com/p/CqsISbQoSQi/?igshid=MmJiY2I4NDBkZg" TargetMode="External" /><Relationship Id="rId11" Type="http://schemas.openxmlformats.org/officeDocument/2006/relationships/hyperlink" Target="https://www.instagram.com/p/CobPAAZoo6-/?igshid=MmJiY2I4NDBkZg" TargetMode="External" /><Relationship Id="rId24" Type="http://schemas.openxmlformats.org/officeDocument/2006/relationships/hyperlink" Target="https://www.instagram.com/reel/ClBgnnkgtxk/?igshid=MmJiY2I4NDBkZg" TargetMode="External" /><Relationship Id="rId5" Type="http://schemas.openxmlformats.org/officeDocument/2006/relationships/hyperlink" Target="https://www.instagram.com/reel/CrGFmYaoBxW/?igshid=MmJiY2I4NDBkZg" TargetMode="External" /><Relationship Id="rId15" Type="http://schemas.openxmlformats.org/officeDocument/2006/relationships/hyperlink" Target="https://www.instagram.com/p/CnhKmXAsr6M/?igshid=MmJiY2I4NDBkZg" TargetMode="External" /><Relationship Id="rId23" Type="http://schemas.openxmlformats.org/officeDocument/2006/relationships/hyperlink" Target="https://www.instagram.com/p/Cj-z5ptMsCU/?igshid=MmJiY2I4NDBkZg" TargetMode="External" /><Relationship Id="rId10" Type="http://schemas.openxmlformats.org/officeDocument/2006/relationships/hyperlink" Target="https://www.instagram.com/reel/CpK2CKeIcUJ/?igshid=MmJiY2I4NDBkZg" TargetMode="External" /><Relationship Id="rId19" Type="http://schemas.openxmlformats.org/officeDocument/2006/relationships/hyperlink" Target="https://www.instagram.com/p/CnDpKvZIAlM/?igshid=MmJiY2I4NDBkZg" TargetMode="External" /><Relationship Id="rId4" Type="http://schemas.openxmlformats.org/officeDocument/2006/relationships/hyperlink" Target="https://www.instagram.com/reel/CrGFZ1OoCy2/?igshid=MmJiY2I4NDBkZg" TargetMode="External" /><Relationship Id="rId9" Type="http://schemas.openxmlformats.org/officeDocument/2006/relationships/hyperlink" Target="https://www.instagram.com/p/CpNatAvIFRu/?igshid=MmJiY2I4NDBkZg" TargetMode="External" /><Relationship Id="rId14" Type="http://schemas.openxmlformats.org/officeDocument/2006/relationships/hyperlink" Target="https://www.instagram.com/p/Cnk_XYEozcQ/?igshid=MmJiY2I4NDBkZg" TargetMode="External" /><Relationship Id="rId22" Type="http://schemas.openxmlformats.org/officeDocument/2006/relationships/hyperlink" Target="https://www.instagram.com/reel/Cj8M1s4IUs9/?igshid=MmJiY2I4NDBkZg" TargetMode="External" /></Relationships>
</file>

<file path=ppt/slides/_rels/slide4.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image" Target="../media/image1.jpeg" /><Relationship Id="rId7" Type="http://schemas.openxmlformats.org/officeDocument/2006/relationships/image" Target="../media/image8.png" /><Relationship Id="rId2" Type="http://schemas.openxmlformats.org/officeDocument/2006/relationships/image" Target="../media/image4.jpeg" /><Relationship Id="rId1" Type="http://schemas.openxmlformats.org/officeDocument/2006/relationships/slideLayout" Target="../slideLayouts/slideLayout2.x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jpeg" /><Relationship Id="rId9" Type="http://schemas.openxmlformats.org/officeDocument/2006/relationships/image" Target="../media/image10.png" /></Relationships>
</file>

<file path=ppt/slides/_rels/slide6.xml.rels><?xml version="1.0" encoding="UTF-8" standalone="yes"?>
<Relationships xmlns="http://schemas.openxmlformats.org/package/2006/relationships"><Relationship Id="rId8" Type="http://schemas.openxmlformats.org/officeDocument/2006/relationships/image" Target="../media/image16.jpeg" /><Relationship Id="rId3" Type="http://schemas.openxmlformats.org/officeDocument/2006/relationships/image" Target="../media/image1.jpeg" /><Relationship Id="rId7" Type="http://schemas.openxmlformats.org/officeDocument/2006/relationships/image" Target="../media/image15.jpeg" /><Relationship Id="rId2" Type="http://schemas.openxmlformats.org/officeDocument/2006/relationships/image" Target="../media/image11.png" /><Relationship Id="rId1" Type="http://schemas.openxmlformats.org/officeDocument/2006/relationships/slideLayout" Target="../slideLayouts/slideLayout2.xml" /><Relationship Id="rId6" Type="http://schemas.openxmlformats.org/officeDocument/2006/relationships/image" Target="../media/image14.jpeg" /><Relationship Id="rId11" Type="http://schemas.openxmlformats.org/officeDocument/2006/relationships/image" Target="../media/image19.jpeg" /><Relationship Id="rId5" Type="http://schemas.openxmlformats.org/officeDocument/2006/relationships/image" Target="../media/image13.jpeg" /><Relationship Id="rId10" Type="http://schemas.openxmlformats.org/officeDocument/2006/relationships/image" Target="../media/image18.jpeg" /><Relationship Id="rId4" Type="http://schemas.openxmlformats.org/officeDocument/2006/relationships/image" Target="../media/image12.jpeg" /><Relationship Id="rId9" Type="http://schemas.openxmlformats.org/officeDocument/2006/relationships/image" Target="../media/image17.jpeg" /></Relationships>
</file>

<file path=ppt/slides/_rels/slide7.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22.png" /></Relationships>
</file>

<file path=ppt/slides/_rels/slide9.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24.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comp8\Desktop\фоны\depositphotos_14149309-stock-photo-book.jpg"/>
          <p:cNvPicPr>
            <a:picLocks noGrp="1" noChangeAspect="1" noChangeArrowheads="1"/>
          </p:cNvPicPr>
          <p:nvPr>
            <p:ph idx="1"/>
          </p:nvPr>
        </p:nvPicPr>
        <p:blipFill>
          <a:blip r:embed="rId2" cstate="print"/>
          <a:srcRect/>
          <a:stretch>
            <a:fillRect/>
          </a:stretch>
        </p:blipFill>
        <p:spPr bwMode="auto">
          <a:xfrm>
            <a:off x="-10166" y="0"/>
            <a:ext cx="9144000" cy="6858000"/>
          </a:xfrm>
          <a:prstGeom prst="rect">
            <a:avLst/>
          </a:prstGeom>
          <a:noFill/>
        </p:spPr>
      </p:pic>
      <p:sp>
        <p:nvSpPr>
          <p:cNvPr id="5" name="TextBox 4"/>
          <p:cNvSpPr txBox="1"/>
          <p:nvPr/>
        </p:nvSpPr>
        <p:spPr>
          <a:xfrm>
            <a:off x="179512" y="4221088"/>
            <a:ext cx="9144000" cy="1077218"/>
          </a:xfrm>
          <a:prstGeom prst="rect">
            <a:avLst/>
          </a:prstGeom>
          <a:noFill/>
        </p:spPr>
        <p:txBody>
          <a:bodyPr wrap="square" rtlCol="0">
            <a:spAutoFit/>
          </a:bodyPr>
          <a:lstStyle/>
          <a:p>
            <a:r>
              <a:rPr lang="ru-RU" sz="3200" b="1" dirty="0">
                <a:solidFill>
                  <a:schemeClr val="accent6">
                    <a:lumMod val="75000"/>
                  </a:schemeClr>
                </a:solidFill>
                <a:latin typeface="Times New Roman" pitchFamily="18" charset="0"/>
                <a:cs typeface="Times New Roman" pitchFamily="18" charset="0"/>
              </a:rPr>
              <a:t>Проект </a:t>
            </a:r>
            <a:r>
              <a:rPr lang="kk-KZ" sz="3200" b="1" dirty="0">
                <a:solidFill>
                  <a:schemeClr val="accent6">
                    <a:lumMod val="75000"/>
                  </a:schemeClr>
                </a:solidFill>
                <a:latin typeface="Times New Roman" pitchFamily="18" charset="0"/>
                <a:cs typeface="Times New Roman" pitchFamily="18" charset="0"/>
              </a:rPr>
              <a:t> “Читающая школа- читающая нация” </a:t>
            </a:r>
          </a:p>
          <a:p>
            <a:endParaRPr lang="ru-RU" sz="3200" dirty="0">
              <a:latin typeface="Times New Roman" pitchFamily="18" charset="0"/>
              <a:cs typeface="Times New Roman" pitchFamily="18" charset="0"/>
            </a:endParaRPr>
          </a:p>
        </p:txBody>
      </p:sp>
      <p:sp>
        <p:nvSpPr>
          <p:cNvPr id="6" name="Прямоугольник 5"/>
          <p:cNvSpPr/>
          <p:nvPr/>
        </p:nvSpPr>
        <p:spPr>
          <a:xfrm>
            <a:off x="357158" y="285728"/>
            <a:ext cx="8072494" cy="1323439"/>
          </a:xfrm>
          <a:prstGeom prst="rect">
            <a:avLst/>
          </a:prstGeom>
        </p:spPr>
        <p:txBody>
          <a:bodyPr wrap="square">
            <a:spAutoFit/>
          </a:bodyPr>
          <a:lstStyle/>
          <a:p>
            <a:pPr lvl="0" algn="ctr" fontAlgn="base">
              <a:spcBef>
                <a:spcPct val="0"/>
              </a:spcBef>
              <a:spcAft>
                <a:spcPct val="0"/>
              </a:spcAft>
            </a:pPr>
            <a:r>
              <a:rPr lang="kk-KZ" sz="2000" b="1" dirty="0">
                <a:latin typeface="Times New Roman" pitchFamily="18" charset="0"/>
                <a:ea typeface="Times New Roman" pitchFamily="18" charset="0"/>
                <a:cs typeface="Times New Roman" pitchFamily="18" charset="0"/>
              </a:rPr>
              <a:t>КГУ «Основная средняя школа села Жалтырколь отдела образования по Аршалынскому району управления образования Акмолинской области»</a:t>
            </a:r>
            <a:br>
              <a:rPr lang="kk-KZ" sz="2000" b="1" dirty="0">
                <a:latin typeface="Times New Roman" pitchFamily="18" charset="0"/>
                <a:ea typeface="Times New Roman" pitchFamily="18" charset="0"/>
                <a:cs typeface="Times New Roman" pitchFamily="18" charset="0"/>
              </a:rPr>
            </a:br>
            <a:endParaRPr lang="kk-KZ" sz="2000" b="1"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comp8\Desktop\фоны\depositphotos_14149309-stock-photo-book.jpg"/>
          <p:cNvPicPr>
            <a:picLocks noGrp="1" noChangeAspect="1" noChangeArrowheads="1"/>
          </p:cNvPicPr>
          <p:nvPr>
            <p:ph idx="1"/>
          </p:nvPr>
        </p:nvPicPr>
        <p:blipFill>
          <a:blip r:embed="rId2" cstate="print"/>
          <a:srcRect/>
          <a:stretch>
            <a:fillRect/>
          </a:stretch>
        </p:blipFill>
        <p:spPr bwMode="auto">
          <a:xfrm>
            <a:off x="0" y="-15846"/>
            <a:ext cx="9144000" cy="6858000"/>
          </a:xfrm>
          <a:prstGeom prst="rect">
            <a:avLst/>
          </a:prstGeom>
          <a:noFill/>
        </p:spPr>
      </p:pic>
      <p:sp>
        <p:nvSpPr>
          <p:cNvPr id="4" name="Прямоугольник 3"/>
          <p:cNvSpPr/>
          <p:nvPr/>
        </p:nvSpPr>
        <p:spPr>
          <a:xfrm>
            <a:off x="2428860" y="428604"/>
            <a:ext cx="3449534" cy="523220"/>
          </a:xfrm>
          <a:prstGeom prst="rect">
            <a:avLst/>
          </a:prstGeom>
        </p:spPr>
        <p:txBody>
          <a:bodyPr wrap="none">
            <a:spAutoFit/>
          </a:bodyPr>
          <a:lstStyle/>
          <a:p>
            <a:r>
              <a:rPr lang="kk-KZ" sz="2800" b="1" dirty="0">
                <a:solidFill>
                  <a:schemeClr val="accent6">
                    <a:lumMod val="75000"/>
                  </a:schemeClr>
                </a:solidFill>
                <a:latin typeface="Times New Roman" pitchFamily="18" charset="0"/>
                <a:cs typeface="Times New Roman" pitchFamily="18" charset="0"/>
              </a:rPr>
              <a:t> «</a:t>
            </a:r>
            <a:r>
              <a:rPr lang="kk-KZ" sz="2800" b="1" dirty="0">
                <a:solidFill>
                  <a:schemeClr val="accent6">
                    <a:lumMod val="75000"/>
                  </a:schemeClr>
                </a:solidFill>
                <a:latin typeface="Times New Roman" pitchFamily="18" charset="0"/>
                <a:ea typeface="Times New Roman" pitchFamily="18" charset="0"/>
                <a:cs typeface="Times New Roman" pitchFamily="18" charset="0"/>
              </a:rPr>
              <a:t>Читающий класс</a:t>
            </a:r>
            <a:r>
              <a:rPr lang="kk-KZ" sz="2800" b="1" dirty="0">
                <a:solidFill>
                  <a:schemeClr val="accent6">
                    <a:lumMod val="75000"/>
                  </a:schemeClr>
                </a:solidFill>
                <a:latin typeface="Times New Roman" pitchFamily="18" charset="0"/>
                <a:cs typeface="Times New Roman" pitchFamily="18" charset="0"/>
              </a:rPr>
              <a:t>»</a:t>
            </a:r>
            <a:endParaRPr lang="ru-RU" sz="2800" b="1" dirty="0">
              <a:solidFill>
                <a:schemeClr val="accent6">
                  <a:lumMod val="75000"/>
                </a:schemeClr>
              </a:solidFill>
              <a:latin typeface="Times New Roman" pitchFamily="18" charset="0"/>
              <a:cs typeface="Times New Roman" pitchFamily="18" charset="0"/>
            </a:endParaRPr>
          </a:p>
        </p:txBody>
      </p:sp>
      <p:pic>
        <p:nvPicPr>
          <p:cNvPr id="5" name="Рисунок 4"/>
          <p:cNvPicPr>
            <a:picLocks noChangeAspect="1"/>
          </p:cNvPicPr>
          <p:nvPr/>
        </p:nvPicPr>
        <p:blipFill>
          <a:blip r:embed="rId3"/>
          <a:stretch>
            <a:fillRect/>
          </a:stretch>
        </p:blipFill>
        <p:spPr>
          <a:xfrm>
            <a:off x="457199" y="1571603"/>
            <a:ext cx="3297555" cy="3297555"/>
          </a:xfrm>
          <a:prstGeom prst="rect">
            <a:avLst/>
          </a:prstGeom>
        </p:spPr>
      </p:pic>
      <p:pic>
        <p:nvPicPr>
          <p:cNvPr id="6" name="Рисунок 5"/>
          <p:cNvPicPr>
            <a:picLocks noChangeAspect="1"/>
          </p:cNvPicPr>
          <p:nvPr/>
        </p:nvPicPr>
        <p:blipFill>
          <a:blip r:embed="rId4"/>
          <a:stretch>
            <a:fillRect/>
          </a:stretch>
        </p:blipFill>
        <p:spPr>
          <a:xfrm>
            <a:off x="3985432" y="1571603"/>
            <a:ext cx="3682911" cy="2073422"/>
          </a:xfrm>
          <a:prstGeom prst="rect">
            <a:avLst/>
          </a:prstGeom>
        </p:spPr>
      </p:pic>
      <p:pic>
        <p:nvPicPr>
          <p:cNvPr id="7" name="Рисунок 6"/>
          <p:cNvPicPr>
            <a:picLocks noChangeAspect="1"/>
          </p:cNvPicPr>
          <p:nvPr/>
        </p:nvPicPr>
        <p:blipFill>
          <a:blip r:embed="rId5"/>
          <a:stretch>
            <a:fillRect/>
          </a:stretch>
        </p:blipFill>
        <p:spPr>
          <a:xfrm>
            <a:off x="4211953" y="3982842"/>
            <a:ext cx="3670110" cy="20606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297"/>
            <a:ext cx="9144793" cy="6858594"/>
          </a:xfrm>
          <a:prstGeom prst="rect">
            <a:avLst/>
          </a:prstGeom>
        </p:spPr>
      </p:pic>
      <p:sp>
        <p:nvSpPr>
          <p:cNvPr id="2" name="Заголовок 1">
            <a:extLst>
              <a:ext uri="{FF2B5EF4-FFF2-40B4-BE49-F238E27FC236}">
                <a16:creationId xmlns:a16="http://schemas.microsoft.com/office/drawing/2014/main" id="{4A5607F2-A7C9-3037-A3C5-2DC5EE171B67}"/>
              </a:ext>
            </a:extLst>
          </p:cNvPr>
          <p:cNvSpPr>
            <a:spLocks noGrp="1"/>
          </p:cNvSpPr>
          <p:nvPr>
            <p:ph type="title"/>
          </p:nvPr>
        </p:nvSpPr>
        <p:spPr>
          <a:xfrm>
            <a:off x="1088685" y="1460640"/>
            <a:ext cx="7202456" cy="609950"/>
          </a:xfrm>
        </p:spPr>
        <p:txBody>
          <a:bodyPr>
            <a:normAutofit fontScale="90000"/>
          </a:bodyPr>
          <a:lstStyle/>
          <a:p>
            <a:pPr algn="ctr"/>
            <a:r>
              <a:rPr lang="kk-KZ" sz="1500" dirty="0">
                <a:solidFill>
                  <a:srgbClr val="C00000"/>
                </a:solidFill>
              </a:rPr>
              <a:t>Оқуға құштар мектеп жобасы аясында «Отбасылық оқу сағаты»</a:t>
            </a:r>
            <a:br>
              <a:rPr lang="kk-KZ" sz="1500" dirty="0">
                <a:solidFill>
                  <a:srgbClr val="C00000"/>
                </a:solidFill>
              </a:rPr>
            </a:br>
            <a:r>
              <a:rPr lang="kk-KZ" sz="1500" dirty="0">
                <a:solidFill>
                  <a:srgbClr val="C00000"/>
                </a:solidFill>
              </a:rPr>
              <a:t>  өткізген кітапханашы Мукишова Гулжан Мирашовна</a:t>
            </a:r>
            <a:br>
              <a:rPr lang="kk-KZ" sz="1500" dirty="0">
                <a:solidFill>
                  <a:srgbClr val="C00000"/>
                </a:solidFill>
              </a:rPr>
            </a:br>
            <a:r>
              <a:rPr lang="kk-KZ" sz="1500" dirty="0">
                <a:solidFill>
                  <a:srgbClr val="C00000"/>
                </a:solidFill>
              </a:rPr>
              <a:t>қонақта Бекжановтар отбасы </a:t>
            </a:r>
            <a:endParaRPr lang="ru-RU" sz="1500" dirty="0">
              <a:solidFill>
                <a:srgbClr val="C00000"/>
              </a:solidFill>
            </a:endParaRPr>
          </a:p>
        </p:txBody>
      </p:sp>
      <p:pic>
        <p:nvPicPr>
          <p:cNvPr id="5" name="Объект 4">
            <a:extLst>
              <a:ext uri="{FF2B5EF4-FFF2-40B4-BE49-F238E27FC236}">
                <a16:creationId xmlns:a16="http://schemas.microsoft.com/office/drawing/2014/main" id="{7AFC8B5D-1FCE-7864-6F7C-4EFE9316974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6999" b="26724"/>
          <a:stretch/>
        </p:blipFill>
        <p:spPr>
          <a:xfrm>
            <a:off x="3386797" y="2228850"/>
            <a:ext cx="2205111" cy="3168510"/>
          </a:xfrm>
        </p:spPr>
      </p:pic>
      <p:pic>
        <p:nvPicPr>
          <p:cNvPr id="7" name="Рисунок 6">
            <a:extLst>
              <a:ext uri="{FF2B5EF4-FFF2-40B4-BE49-F238E27FC236}">
                <a16:creationId xmlns:a16="http://schemas.microsoft.com/office/drawing/2014/main" id="{A3B64C51-F5EE-898E-0025-917362131ED6}"/>
              </a:ext>
            </a:extLst>
          </p:cNvPr>
          <p:cNvPicPr>
            <a:picLocks noChangeAspect="1"/>
          </p:cNvPicPr>
          <p:nvPr/>
        </p:nvPicPr>
        <p:blipFill rotWithShape="1">
          <a:blip r:embed="rId4">
            <a:extLst>
              <a:ext uri="{28A0092B-C50C-407E-A947-70E740481C1C}">
                <a14:useLocalDpi xmlns:a14="http://schemas.microsoft.com/office/drawing/2010/main" val="0"/>
              </a:ext>
            </a:extLst>
          </a:blip>
          <a:srcRect l="34036" t="36346" r="33599" b="37436"/>
          <a:stretch/>
        </p:blipFill>
        <p:spPr>
          <a:xfrm>
            <a:off x="1088684" y="2503170"/>
            <a:ext cx="1918283" cy="2669345"/>
          </a:xfrm>
          <a:prstGeom prst="rect">
            <a:avLst/>
          </a:prstGeom>
        </p:spPr>
      </p:pic>
      <p:pic>
        <p:nvPicPr>
          <p:cNvPr id="9" name="Рисунок 8">
            <a:extLst>
              <a:ext uri="{FF2B5EF4-FFF2-40B4-BE49-F238E27FC236}">
                <a16:creationId xmlns:a16="http://schemas.microsoft.com/office/drawing/2014/main" id="{660BB6D3-E940-8F36-0832-B9960BBFBFF6}"/>
              </a:ext>
            </a:extLst>
          </p:cNvPr>
          <p:cNvPicPr>
            <a:picLocks noChangeAspect="1"/>
          </p:cNvPicPr>
          <p:nvPr/>
        </p:nvPicPr>
        <p:blipFill rotWithShape="1">
          <a:blip r:embed="rId5">
            <a:extLst>
              <a:ext uri="{28A0092B-C50C-407E-A947-70E740481C1C}">
                <a14:useLocalDpi xmlns:a14="http://schemas.microsoft.com/office/drawing/2010/main" val="0"/>
              </a:ext>
            </a:extLst>
          </a:blip>
          <a:srcRect l="1" t="37568" r="10869" b="38872"/>
          <a:stretch/>
        </p:blipFill>
        <p:spPr>
          <a:xfrm>
            <a:off x="5940084" y="2503170"/>
            <a:ext cx="2753750" cy="2669345"/>
          </a:xfrm>
          <a:prstGeom prst="rect">
            <a:avLst/>
          </a:prstGeom>
        </p:spPr>
      </p:pic>
      <p:pic>
        <p:nvPicPr>
          <p:cNvPr id="6" name="Объект 4">
            <a:extLst>
              <a:ext uri="{FF2B5EF4-FFF2-40B4-BE49-F238E27FC236}">
                <a16:creationId xmlns:a16="http://schemas.microsoft.com/office/drawing/2014/main" id="{7AFC8B5D-1FCE-7864-6F7C-4EFE931697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999" b="26724"/>
          <a:stretch/>
        </p:blipFill>
        <p:spPr>
          <a:xfrm>
            <a:off x="3563888" y="2348880"/>
            <a:ext cx="2205111" cy="3168510"/>
          </a:xfrm>
          <a:prstGeom prst="rect">
            <a:avLst/>
          </a:prstGeom>
        </p:spPr>
      </p:pic>
    </p:spTree>
    <p:extLst>
      <p:ext uri="{BB962C8B-B14F-4D97-AF65-F5344CB8AC3E}">
        <p14:creationId xmlns:p14="http://schemas.microsoft.com/office/powerpoint/2010/main" val="706344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comp8\Desktop\фоны\1593702126_14-p-fon-s-knigami-24.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pic>
        <p:nvPicPr>
          <p:cNvPr id="7"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0" y="-134020"/>
            <a:ext cx="9144000" cy="6858000"/>
          </a:xfrm>
          <a:prstGeom prst="rect">
            <a:avLst/>
          </a:prstGeom>
          <a:noFill/>
        </p:spPr>
      </p:pic>
      <p:sp>
        <p:nvSpPr>
          <p:cNvPr id="5" name="TextBox 4"/>
          <p:cNvSpPr txBox="1"/>
          <p:nvPr/>
        </p:nvSpPr>
        <p:spPr>
          <a:xfrm rot="10800000" flipV="1">
            <a:off x="2951312" y="607486"/>
            <a:ext cx="6192688" cy="584775"/>
          </a:xfrm>
          <a:prstGeom prst="rect">
            <a:avLst/>
          </a:prstGeom>
          <a:noFill/>
        </p:spPr>
        <p:txBody>
          <a:bodyPr wrap="square" rtlCol="0">
            <a:spAutoFit/>
          </a:bodyPr>
          <a:lstStyle/>
          <a:p>
            <a:r>
              <a:rPr lang="kk-KZ" sz="3200" dirty="0">
                <a:latin typeface="Times New Roman" pitchFamily="18" charset="0"/>
                <a:cs typeface="Times New Roman" pitchFamily="18" charset="0"/>
              </a:rPr>
              <a:t>Читающая семья</a:t>
            </a:r>
            <a:endParaRPr lang="ru-RU" dirty="0"/>
          </a:p>
        </p:txBody>
      </p:sp>
      <p:pic>
        <p:nvPicPr>
          <p:cNvPr id="3" name="Рисунок 2"/>
          <p:cNvPicPr>
            <a:picLocks noChangeAspect="1"/>
          </p:cNvPicPr>
          <p:nvPr/>
        </p:nvPicPr>
        <p:blipFill>
          <a:blip r:embed="rId4"/>
          <a:stretch>
            <a:fillRect/>
          </a:stretch>
        </p:blipFill>
        <p:spPr>
          <a:xfrm>
            <a:off x="771804" y="1405805"/>
            <a:ext cx="3178761" cy="3512198"/>
          </a:xfrm>
          <a:prstGeom prst="rect">
            <a:avLst/>
          </a:prstGeom>
        </p:spPr>
      </p:pic>
      <p:pic>
        <p:nvPicPr>
          <p:cNvPr id="4" name="Рисунок 3"/>
          <p:cNvPicPr>
            <a:picLocks noChangeAspect="1"/>
          </p:cNvPicPr>
          <p:nvPr/>
        </p:nvPicPr>
        <p:blipFill>
          <a:blip r:embed="rId5"/>
          <a:stretch>
            <a:fillRect/>
          </a:stretch>
        </p:blipFill>
        <p:spPr>
          <a:xfrm>
            <a:off x="5220072" y="1432770"/>
            <a:ext cx="3301061" cy="37244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C:\Users\comp8\Desktop\фоны\scale_120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pic>
        <p:nvPicPr>
          <p:cNvPr id="11"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0" y="6036"/>
            <a:ext cx="9144000" cy="6858000"/>
          </a:xfrm>
          <a:prstGeom prst="rect">
            <a:avLst/>
          </a:prstGeom>
          <a:noFill/>
        </p:spPr>
      </p:pic>
      <p:sp>
        <p:nvSpPr>
          <p:cNvPr id="4" name="Прямоугольник 3"/>
          <p:cNvSpPr/>
          <p:nvPr/>
        </p:nvSpPr>
        <p:spPr>
          <a:xfrm>
            <a:off x="2195736" y="476672"/>
            <a:ext cx="5069216" cy="892552"/>
          </a:xfrm>
          <a:prstGeom prst="rect">
            <a:avLst/>
          </a:prstGeom>
        </p:spPr>
        <p:txBody>
          <a:bodyPr wrap="square">
            <a:spAutoFit/>
          </a:bodyPr>
          <a:lstStyle/>
          <a:p>
            <a:pPr algn="ctr"/>
            <a:r>
              <a:rPr lang="ru-RU" sz="2800" b="1" dirty="0">
                <a:solidFill>
                  <a:schemeClr val="accent6">
                    <a:lumMod val="75000"/>
                  </a:schemeClr>
                </a:solidFill>
                <a:latin typeface="Times New Roman" pitchFamily="18" charset="0"/>
                <a:cs typeface="Times New Roman" pitchFamily="18" charset="0"/>
              </a:rPr>
              <a:t> «Читающая перемена»</a:t>
            </a:r>
            <a:br>
              <a:rPr lang="ru-RU" sz="2400" b="1" dirty="0">
                <a:solidFill>
                  <a:schemeClr val="accent6">
                    <a:lumMod val="75000"/>
                  </a:schemeClr>
                </a:solidFill>
                <a:latin typeface="Times New Roman" pitchFamily="18" charset="0"/>
                <a:cs typeface="Times New Roman" pitchFamily="18" charset="0"/>
              </a:rPr>
            </a:br>
            <a:endParaRPr lang="ru-RU" sz="2400" b="1" dirty="0">
              <a:solidFill>
                <a:schemeClr val="accent6">
                  <a:lumMod val="75000"/>
                </a:schemeClr>
              </a:solidFill>
              <a:latin typeface="Times New Roman" pitchFamily="18" charset="0"/>
              <a:cs typeface="Times New Roman" pitchFamily="18" charset="0"/>
            </a:endParaRPr>
          </a:p>
        </p:txBody>
      </p:sp>
      <p:pic>
        <p:nvPicPr>
          <p:cNvPr id="3" name="Рисунок 2"/>
          <p:cNvPicPr>
            <a:picLocks noChangeAspect="1"/>
          </p:cNvPicPr>
          <p:nvPr/>
        </p:nvPicPr>
        <p:blipFill>
          <a:blip r:embed="rId4"/>
          <a:stretch>
            <a:fillRect/>
          </a:stretch>
        </p:blipFill>
        <p:spPr>
          <a:xfrm>
            <a:off x="6029464" y="1052736"/>
            <a:ext cx="2886679" cy="3600400"/>
          </a:xfrm>
          <a:prstGeom prst="rect">
            <a:avLst/>
          </a:prstGeom>
        </p:spPr>
      </p:pic>
      <p:pic>
        <p:nvPicPr>
          <p:cNvPr id="6" name="Рисунок 5"/>
          <p:cNvPicPr>
            <a:picLocks noChangeAspect="1"/>
          </p:cNvPicPr>
          <p:nvPr/>
        </p:nvPicPr>
        <p:blipFill>
          <a:blip r:embed="rId5"/>
          <a:stretch>
            <a:fillRect/>
          </a:stretch>
        </p:blipFill>
        <p:spPr>
          <a:xfrm>
            <a:off x="365212" y="922948"/>
            <a:ext cx="2746648" cy="3379881"/>
          </a:xfrm>
          <a:prstGeom prst="rect">
            <a:avLst/>
          </a:prstGeom>
        </p:spPr>
      </p:pic>
      <p:pic>
        <p:nvPicPr>
          <p:cNvPr id="7" name="Рисунок 6"/>
          <p:cNvPicPr>
            <a:picLocks noChangeAspect="1"/>
          </p:cNvPicPr>
          <p:nvPr/>
        </p:nvPicPr>
        <p:blipFill>
          <a:blip r:embed="rId6"/>
          <a:stretch>
            <a:fillRect/>
          </a:stretch>
        </p:blipFill>
        <p:spPr>
          <a:xfrm>
            <a:off x="3203697" y="1905132"/>
            <a:ext cx="2809177" cy="35261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descr="C:\Users\comp8\Desktop\фоны\карточка-образования-розовые-пионы-и-зе-еные-книги-на-свет-ой-пре-посы-5740699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pic>
        <p:nvPicPr>
          <p:cNvPr id="7"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9144000" cy="1384995"/>
          </a:xfrm>
          <a:prstGeom prst="rect">
            <a:avLst/>
          </a:prstGeom>
        </p:spPr>
        <p:txBody>
          <a:bodyPr wrap="square">
            <a:spAutoFit/>
          </a:bodyPr>
          <a:lstStyle/>
          <a:p>
            <a:pPr algn="ctr"/>
            <a:r>
              <a:rPr lang="ru-RU" sz="2800" b="1" dirty="0">
                <a:solidFill>
                  <a:schemeClr val="accent6">
                    <a:lumMod val="75000"/>
                  </a:schemeClr>
                </a:solidFill>
                <a:latin typeface="Times New Roman" pitchFamily="18" charset="0"/>
                <a:cs typeface="Times New Roman" pitchFamily="18" charset="0"/>
              </a:rPr>
              <a:t>"Читающая школа - успешная школа»</a:t>
            </a:r>
          </a:p>
          <a:p>
            <a:endParaRPr lang="ru-RU" sz="2800" dirty="0">
              <a:latin typeface="Times New Roman" pitchFamily="18" charset="0"/>
              <a:cs typeface="Times New Roman" pitchFamily="18" charset="0"/>
            </a:endParaRPr>
          </a:p>
          <a:p>
            <a:pPr algn="ctr"/>
            <a:r>
              <a:rPr lang="ru-RU" sz="2800" b="1" dirty="0">
                <a:solidFill>
                  <a:schemeClr val="accent6">
                    <a:lumMod val="75000"/>
                  </a:schemeClr>
                </a:solidFill>
                <a:latin typeface="Times New Roman" pitchFamily="18" charset="0"/>
                <a:cs typeface="Times New Roman" pitchFamily="18" charset="0"/>
              </a:rPr>
              <a:t>Челлендж </a:t>
            </a:r>
            <a:r>
              <a:rPr lang="ru-RU" sz="2800" dirty="0">
                <a:solidFill>
                  <a:schemeClr val="accent6">
                    <a:lumMod val="75000"/>
                  </a:schemeClr>
                </a:solidFill>
                <a:latin typeface="Times New Roman" pitchFamily="18" charset="0"/>
                <a:cs typeface="Times New Roman" pitchFamily="18" charset="0"/>
              </a:rPr>
              <a:t>"Моя любимая книга".</a:t>
            </a:r>
          </a:p>
        </p:txBody>
      </p:sp>
      <p:pic>
        <p:nvPicPr>
          <p:cNvPr id="3" name="Рисунок 2"/>
          <p:cNvPicPr>
            <a:picLocks noChangeAspect="1"/>
          </p:cNvPicPr>
          <p:nvPr/>
        </p:nvPicPr>
        <p:blipFill>
          <a:blip r:embed="rId4"/>
          <a:stretch>
            <a:fillRect/>
          </a:stretch>
        </p:blipFill>
        <p:spPr>
          <a:xfrm>
            <a:off x="86021" y="1572649"/>
            <a:ext cx="3080487" cy="3080487"/>
          </a:xfrm>
          <a:prstGeom prst="rect">
            <a:avLst/>
          </a:prstGeom>
        </p:spPr>
      </p:pic>
      <p:pic>
        <p:nvPicPr>
          <p:cNvPr id="5" name="Рисунок 4"/>
          <p:cNvPicPr>
            <a:picLocks noChangeAspect="1"/>
          </p:cNvPicPr>
          <p:nvPr/>
        </p:nvPicPr>
        <p:blipFill>
          <a:blip r:embed="rId5"/>
          <a:stretch>
            <a:fillRect/>
          </a:stretch>
        </p:blipFill>
        <p:spPr>
          <a:xfrm>
            <a:off x="3297134" y="2151394"/>
            <a:ext cx="2549732" cy="2864464"/>
          </a:xfrm>
          <a:prstGeom prst="rect">
            <a:avLst/>
          </a:prstGeom>
        </p:spPr>
      </p:pic>
      <p:pic>
        <p:nvPicPr>
          <p:cNvPr id="6" name="Рисунок 5"/>
          <p:cNvPicPr>
            <a:picLocks noChangeAspect="1"/>
          </p:cNvPicPr>
          <p:nvPr/>
        </p:nvPicPr>
        <p:blipFill>
          <a:blip r:embed="rId6"/>
          <a:stretch>
            <a:fillRect/>
          </a:stretch>
        </p:blipFill>
        <p:spPr>
          <a:xfrm>
            <a:off x="5749241" y="1659633"/>
            <a:ext cx="3113130" cy="31131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comp8\Desktop\фоны\1593702126_14-p-fon-s-knigami-24.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pic>
        <p:nvPicPr>
          <p:cNvPr id="7"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Прямоугольник 3"/>
          <p:cNvSpPr/>
          <p:nvPr/>
        </p:nvSpPr>
        <p:spPr>
          <a:xfrm>
            <a:off x="857224" y="357166"/>
            <a:ext cx="7786742" cy="830997"/>
          </a:xfrm>
          <a:prstGeom prst="rect">
            <a:avLst/>
          </a:prstGeom>
        </p:spPr>
        <p:txBody>
          <a:bodyPr wrap="square">
            <a:spAutoFit/>
          </a:bodyPr>
          <a:lstStyle/>
          <a:p>
            <a:r>
              <a:rPr lang="ru-RU" sz="2400" b="1" dirty="0">
                <a:solidFill>
                  <a:schemeClr val="accent6">
                    <a:lumMod val="75000"/>
                  </a:schemeClr>
                </a:solidFill>
                <a:latin typeface="Times New Roman" pitchFamily="18" charset="0"/>
                <a:cs typeface="Times New Roman" pitchFamily="18" charset="0"/>
              </a:rPr>
              <a:t>"Читающая школа - успешная школа»</a:t>
            </a:r>
          </a:p>
          <a:p>
            <a:r>
              <a:rPr lang="ru-RU" sz="2400" b="1" dirty="0">
                <a:solidFill>
                  <a:schemeClr val="accent6">
                    <a:lumMod val="75000"/>
                  </a:schemeClr>
                </a:solidFill>
                <a:latin typeface="Times New Roman" pitchFamily="18" charset="0"/>
                <a:cs typeface="Times New Roman" pitchFamily="18" charset="0"/>
              </a:rPr>
              <a:t>         Челлендж</a:t>
            </a:r>
            <a:r>
              <a:rPr lang="ru-RU" sz="2400" dirty="0">
                <a:solidFill>
                  <a:schemeClr val="accent6">
                    <a:lumMod val="75000"/>
                  </a:schemeClr>
                </a:solidFill>
                <a:latin typeface="Times New Roman" pitchFamily="18" charset="0"/>
                <a:cs typeface="Times New Roman" pitchFamily="18" charset="0"/>
              </a:rPr>
              <a:t> "Моя любимая книга".</a:t>
            </a:r>
          </a:p>
        </p:txBody>
      </p:sp>
      <p:pic>
        <p:nvPicPr>
          <p:cNvPr id="5" name="Рисунок 4"/>
          <p:cNvPicPr>
            <a:picLocks noChangeAspect="1"/>
          </p:cNvPicPr>
          <p:nvPr/>
        </p:nvPicPr>
        <p:blipFill>
          <a:blip r:embed="rId4"/>
          <a:stretch>
            <a:fillRect/>
          </a:stretch>
        </p:blipFill>
        <p:spPr>
          <a:xfrm>
            <a:off x="1403648" y="1188163"/>
            <a:ext cx="4608512" cy="455570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C:\Users\comp8\Desktop\фоны\scale_120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pic>
        <p:nvPicPr>
          <p:cNvPr id="10"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Прямоугольник 3"/>
          <p:cNvSpPr/>
          <p:nvPr/>
        </p:nvSpPr>
        <p:spPr>
          <a:xfrm>
            <a:off x="1000100" y="0"/>
            <a:ext cx="7000924" cy="954107"/>
          </a:xfrm>
          <a:prstGeom prst="rect">
            <a:avLst/>
          </a:prstGeom>
        </p:spPr>
        <p:txBody>
          <a:bodyPr wrap="square">
            <a:spAutoFit/>
          </a:bodyPr>
          <a:lstStyle/>
          <a:p>
            <a:pPr algn="ctr"/>
            <a:r>
              <a:rPr lang="kk-KZ" sz="2800" b="1" dirty="0">
                <a:latin typeface="Times New Roman" pitchFamily="18" charset="0"/>
                <a:cs typeface="Times New Roman" pitchFamily="18" charset="0"/>
              </a:rPr>
              <a:t>  </a:t>
            </a:r>
            <a:r>
              <a:rPr lang="kk-KZ" sz="2800" b="1" dirty="0">
                <a:solidFill>
                  <a:schemeClr val="accent6">
                    <a:lumMod val="75000"/>
                  </a:schemeClr>
                </a:solidFill>
                <a:latin typeface="Times New Roman" pitchFamily="18" charset="0"/>
                <a:cs typeface="Times New Roman" pitchFamily="18" charset="0"/>
              </a:rPr>
              <a:t>Виртуальная экскурсия</a:t>
            </a:r>
          </a:p>
          <a:p>
            <a:pPr algn="ctr"/>
            <a:r>
              <a:rPr lang="kk-KZ" sz="2800" b="1" dirty="0">
                <a:solidFill>
                  <a:schemeClr val="accent6">
                    <a:lumMod val="75000"/>
                  </a:schemeClr>
                </a:solidFill>
                <a:latin typeface="Times New Roman" pitchFamily="18" charset="0"/>
                <a:cs typeface="Times New Roman" pitchFamily="18" charset="0"/>
              </a:rPr>
              <a:t> «Тәуелсіздік – Тұғырым»</a:t>
            </a:r>
            <a:endParaRPr lang="ru-RU" sz="2800" b="1" dirty="0">
              <a:solidFill>
                <a:schemeClr val="accent6">
                  <a:lumMod val="75000"/>
                </a:schemeClr>
              </a:solidFill>
            </a:endParaRPr>
          </a:p>
        </p:txBody>
      </p:sp>
      <p:pic>
        <p:nvPicPr>
          <p:cNvPr id="9" name="Рисунок 8" descr="C:\Users\1\Desktop\IMG_20201022_140046.jpg"/>
          <p:cNvPicPr/>
          <p:nvPr/>
        </p:nvPicPr>
        <p:blipFill>
          <a:blip r:embed="rId4" cstate="print"/>
          <a:srcRect/>
          <a:stretch>
            <a:fillRect/>
          </a:stretch>
        </p:blipFill>
        <p:spPr bwMode="auto">
          <a:xfrm>
            <a:off x="5220072" y="980728"/>
            <a:ext cx="3024336"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C:\Users\1\Desktop\IMG_20201022_140040.jpg"/>
          <p:cNvPicPr/>
          <p:nvPr/>
        </p:nvPicPr>
        <p:blipFill>
          <a:blip r:embed="rId5" cstate="print"/>
          <a:srcRect/>
          <a:stretch>
            <a:fillRect/>
          </a:stretch>
        </p:blipFill>
        <p:spPr bwMode="auto">
          <a:xfrm>
            <a:off x="971600" y="980728"/>
            <a:ext cx="2812302" cy="1878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1187624" y="2996952"/>
            <a:ext cx="7000924" cy="646331"/>
          </a:xfrm>
          <a:prstGeom prst="rect">
            <a:avLst/>
          </a:prstGeom>
        </p:spPr>
        <p:txBody>
          <a:bodyPr wrap="square">
            <a:spAutoFit/>
          </a:bodyPr>
          <a:lstStyle/>
          <a:p>
            <a:pPr algn="ctr"/>
            <a:r>
              <a:rPr lang="ru-RU" b="1" dirty="0">
                <a:solidFill>
                  <a:schemeClr val="accent6">
                    <a:lumMod val="75000"/>
                  </a:schemeClr>
                </a:solidFill>
                <a:latin typeface="Times New Roman" pitchFamily="18" charset="0"/>
                <a:ea typeface="Times New Roman" pitchFamily="18" charset="0"/>
                <a:cs typeface="Times New Roman" pitchFamily="18" charset="0"/>
              </a:rPr>
              <a:t>Видеоролик по теме "Жамбыл </a:t>
            </a:r>
            <a:r>
              <a:rPr lang="ru-RU" b="1" dirty="0" err="1">
                <a:solidFill>
                  <a:schemeClr val="accent6">
                    <a:lumMod val="75000"/>
                  </a:schemeClr>
                </a:solidFill>
                <a:latin typeface="Times New Roman" pitchFamily="18" charset="0"/>
                <a:ea typeface="Times New Roman" pitchFamily="18" charset="0"/>
                <a:cs typeface="Times New Roman" pitchFamily="18" charset="0"/>
              </a:rPr>
              <a:t>Жабаевтың</a:t>
            </a:r>
            <a:r>
              <a:rPr lang="ru-RU" b="1" dirty="0">
                <a:solidFill>
                  <a:schemeClr val="accent6">
                    <a:lumMod val="75000"/>
                  </a:schemeClr>
                </a:solidFill>
                <a:latin typeface="Times New Roman" pitchFamily="18" charset="0"/>
                <a:ea typeface="Times New Roman" pitchFamily="18" charset="0"/>
                <a:cs typeface="Times New Roman" pitchFamily="18" charset="0"/>
              </a:rPr>
              <a:t> </a:t>
            </a:r>
            <a:r>
              <a:rPr lang="ru-RU" b="1" dirty="0" err="1">
                <a:solidFill>
                  <a:schemeClr val="accent6">
                    <a:lumMod val="75000"/>
                  </a:schemeClr>
                </a:solidFill>
                <a:latin typeface="Times New Roman" pitchFamily="18" charset="0"/>
                <a:ea typeface="Times New Roman" pitchFamily="18" charset="0"/>
                <a:cs typeface="Times New Roman" pitchFamily="18" charset="0"/>
              </a:rPr>
              <a:t>өмірі</a:t>
            </a:r>
            <a:r>
              <a:rPr lang="ru-RU" b="1" dirty="0">
                <a:solidFill>
                  <a:schemeClr val="accent6">
                    <a:lumMod val="75000"/>
                  </a:schemeClr>
                </a:solidFill>
                <a:latin typeface="Times New Roman" pitchFamily="18" charset="0"/>
                <a:ea typeface="Times New Roman" pitchFamily="18" charset="0"/>
                <a:cs typeface="Times New Roman" pitchFamily="18" charset="0"/>
              </a:rPr>
              <a:t> мен </a:t>
            </a:r>
            <a:r>
              <a:rPr lang="ru-RU" b="1" dirty="0" err="1">
                <a:solidFill>
                  <a:schemeClr val="accent6">
                    <a:lumMod val="75000"/>
                  </a:schemeClr>
                </a:solidFill>
                <a:latin typeface="Times New Roman" pitchFamily="18" charset="0"/>
                <a:ea typeface="Times New Roman" pitchFamily="18" charset="0"/>
                <a:cs typeface="Times New Roman" pitchFamily="18" charset="0"/>
              </a:rPr>
              <a:t>шығармашылығы</a:t>
            </a:r>
            <a:r>
              <a:rPr lang="ru-RU" b="1" dirty="0">
                <a:solidFill>
                  <a:schemeClr val="accent6">
                    <a:lumMod val="75000"/>
                  </a:schemeClr>
                </a:solidFill>
                <a:latin typeface="Times New Roman" pitchFamily="18" charset="0"/>
                <a:ea typeface="Times New Roman" pitchFamily="18" charset="0"/>
                <a:cs typeface="Times New Roman" pitchFamily="18" charset="0"/>
              </a:rPr>
              <a:t>"  к 177 - </a:t>
            </a:r>
            <a:r>
              <a:rPr lang="ru-RU" b="1" dirty="0" err="1">
                <a:solidFill>
                  <a:schemeClr val="accent6">
                    <a:lumMod val="75000"/>
                  </a:schemeClr>
                </a:solidFill>
                <a:latin typeface="Times New Roman" pitchFamily="18" charset="0"/>
                <a:ea typeface="Times New Roman" pitchFamily="18" charset="0"/>
                <a:cs typeface="Times New Roman" pitchFamily="18" charset="0"/>
              </a:rPr>
              <a:t>летию</a:t>
            </a:r>
            <a:r>
              <a:rPr lang="ru-RU" b="1" dirty="0">
                <a:solidFill>
                  <a:schemeClr val="accent6">
                    <a:lumMod val="75000"/>
                  </a:schemeClr>
                </a:solidFill>
                <a:latin typeface="Times New Roman" pitchFamily="18" charset="0"/>
                <a:ea typeface="Times New Roman" pitchFamily="18" charset="0"/>
                <a:cs typeface="Times New Roman" pitchFamily="18" charset="0"/>
              </a:rPr>
              <a:t> Жамбыла </a:t>
            </a:r>
            <a:r>
              <a:rPr lang="ru-RU" b="1" dirty="0" err="1">
                <a:solidFill>
                  <a:schemeClr val="accent6">
                    <a:lumMod val="75000"/>
                  </a:schemeClr>
                </a:solidFill>
                <a:latin typeface="Times New Roman" pitchFamily="18" charset="0"/>
                <a:ea typeface="Times New Roman" pitchFamily="18" charset="0"/>
                <a:cs typeface="Times New Roman" pitchFamily="18" charset="0"/>
              </a:rPr>
              <a:t>Жабаева</a:t>
            </a:r>
            <a:endParaRPr lang="ru-RU" dirty="0">
              <a:solidFill>
                <a:schemeClr val="accent6">
                  <a:lumMod val="75000"/>
                </a:schemeClr>
              </a:solidFill>
            </a:endParaRPr>
          </a:p>
        </p:txBody>
      </p:sp>
      <p:pic>
        <p:nvPicPr>
          <p:cNvPr id="7" name="Picture 5" descr="C:\Users\comp8\Desktop\Новая папка\Screenshot_20210427-134557 — копия.png"/>
          <p:cNvPicPr>
            <a:picLocks noChangeAspect="1" noChangeArrowheads="1"/>
          </p:cNvPicPr>
          <p:nvPr/>
        </p:nvPicPr>
        <p:blipFill>
          <a:blip r:embed="rId6" cstate="print"/>
          <a:srcRect t="33812" b="32589"/>
          <a:stretch>
            <a:fillRect/>
          </a:stretch>
        </p:blipFill>
        <p:spPr bwMode="auto">
          <a:xfrm>
            <a:off x="899592" y="3861048"/>
            <a:ext cx="3444602" cy="2520280"/>
          </a:xfrm>
          <a:prstGeom prst="rect">
            <a:avLst/>
          </a:prstGeom>
          <a:noFill/>
        </p:spPr>
      </p:pic>
      <p:pic>
        <p:nvPicPr>
          <p:cNvPr id="6" name="Picture 4" descr="C:\Users\comp8\Desktop\Новая папка\Screenshot_20210427-134613.png"/>
          <p:cNvPicPr>
            <a:picLocks noChangeAspect="1" noChangeArrowheads="1"/>
          </p:cNvPicPr>
          <p:nvPr/>
        </p:nvPicPr>
        <p:blipFill>
          <a:blip r:embed="rId7" cstate="print"/>
          <a:srcRect t="34657" b="30903"/>
          <a:stretch>
            <a:fillRect/>
          </a:stretch>
        </p:blipFill>
        <p:spPr bwMode="auto">
          <a:xfrm>
            <a:off x="5143503" y="3861048"/>
            <a:ext cx="3306739" cy="259228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C:\Users\comp8\Desktop\фоны\knigi-chtenie-shablon-1.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7174" name="Rectangle 6"/>
          <p:cNvSpPr>
            <a:spLocks noChangeArrowheads="1"/>
          </p:cNvSpPr>
          <p:nvPr/>
        </p:nvSpPr>
        <p:spPr bwMode="auto">
          <a:xfrm>
            <a:off x="0" y="2162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7175" name="Rectangle 7"/>
          <p:cNvSpPr>
            <a:spLocks noChangeArrowheads="1"/>
          </p:cNvSpPr>
          <p:nvPr/>
        </p:nvSpPr>
        <p:spPr bwMode="auto">
          <a:xfrm>
            <a:off x="0" y="3867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pic>
        <p:nvPicPr>
          <p:cNvPr id="16"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19232" y="0"/>
            <a:ext cx="9144000" cy="7230269"/>
          </a:xfrm>
          <a:prstGeom prst="rect">
            <a:avLst/>
          </a:prstGeom>
          <a:noFill/>
        </p:spPr>
      </p:pic>
      <p:sp>
        <p:nvSpPr>
          <p:cNvPr id="11" name="TextBox 10"/>
          <p:cNvSpPr txBox="1"/>
          <p:nvPr/>
        </p:nvSpPr>
        <p:spPr>
          <a:xfrm>
            <a:off x="2857488" y="214290"/>
            <a:ext cx="3467488" cy="523220"/>
          </a:xfrm>
          <a:prstGeom prst="rect">
            <a:avLst/>
          </a:prstGeom>
          <a:noFill/>
        </p:spPr>
        <p:txBody>
          <a:bodyPr wrap="none" rtlCol="0">
            <a:spAutoFit/>
          </a:bodyPr>
          <a:lstStyle/>
          <a:p>
            <a:r>
              <a:rPr lang="ru-RU" sz="2800" b="1" dirty="0">
                <a:solidFill>
                  <a:schemeClr val="accent6">
                    <a:lumMod val="75000"/>
                  </a:schemeClr>
                </a:solidFill>
                <a:latin typeface="Times New Roman" pitchFamily="18" charset="0"/>
                <a:cs typeface="Times New Roman" pitchFamily="18" charset="0"/>
              </a:rPr>
              <a:t>Библиотечные часы</a:t>
            </a:r>
          </a:p>
        </p:txBody>
      </p:sp>
      <p:pic>
        <p:nvPicPr>
          <p:cNvPr id="3" name="Рисунок 2"/>
          <p:cNvPicPr>
            <a:picLocks noChangeAspect="1"/>
          </p:cNvPicPr>
          <p:nvPr/>
        </p:nvPicPr>
        <p:blipFill>
          <a:blip r:embed="rId4"/>
          <a:stretch>
            <a:fillRect/>
          </a:stretch>
        </p:blipFill>
        <p:spPr>
          <a:xfrm>
            <a:off x="250548" y="737510"/>
            <a:ext cx="3228117" cy="3295369"/>
          </a:xfrm>
          <a:prstGeom prst="rect">
            <a:avLst/>
          </a:prstGeom>
        </p:spPr>
      </p:pic>
      <p:pic>
        <p:nvPicPr>
          <p:cNvPr id="4" name="Рисунок 3"/>
          <p:cNvPicPr>
            <a:picLocks noChangeAspect="1"/>
          </p:cNvPicPr>
          <p:nvPr/>
        </p:nvPicPr>
        <p:blipFill>
          <a:blip r:embed="rId5"/>
          <a:stretch>
            <a:fillRect/>
          </a:stretch>
        </p:blipFill>
        <p:spPr>
          <a:xfrm>
            <a:off x="4591232" y="877960"/>
            <a:ext cx="3168352" cy="3049538"/>
          </a:xfrm>
          <a:prstGeom prst="rect">
            <a:avLst/>
          </a:prstGeom>
        </p:spPr>
      </p:pic>
      <p:pic>
        <p:nvPicPr>
          <p:cNvPr id="5" name="Рисунок 4"/>
          <p:cNvPicPr>
            <a:picLocks noChangeAspect="1"/>
          </p:cNvPicPr>
          <p:nvPr/>
        </p:nvPicPr>
        <p:blipFill>
          <a:blip r:embed="rId6"/>
          <a:stretch>
            <a:fillRect/>
          </a:stretch>
        </p:blipFill>
        <p:spPr>
          <a:xfrm>
            <a:off x="3500632" y="3927498"/>
            <a:ext cx="2470699" cy="239863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146" name="Picture 2" descr="C:\Users\comp8\Desktop\фоны\knigi-chtenie-shablon-1.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4580" y="0"/>
            <a:ext cx="9144000" cy="7063281"/>
          </a:xfrm>
          <a:prstGeom prst="rect">
            <a:avLst/>
          </a:prstGeom>
          <a:noFill/>
        </p:spPr>
      </p:pic>
      <p:sp>
        <p:nvSpPr>
          <p:cNvPr id="8" name="Прямоугольник 7"/>
          <p:cNvSpPr/>
          <p:nvPr/>
        </p:nvSpPr>
        <p:spPr>
          <a:xfrm>
            <a:off x="1500166" y="214290"/>
            <a:ext cx="6429420" cy="523220"/>
          </a:xfrm>
          <a:prstGeom prst="rect">
            <a:avLst/>
          </a:prstGeom>
        </p:spPr>
        <p:txBody>
          <a:bodyPr wrap="square">
            <a:spAutoFit/>
          </a:bodyPr>
          <a:lstStyle/>
          <a:p>
            <a:pPr algn="ctr"/>
            <a:r>
              <a:rPr lang="ru-RU" sz="2800" b="1" dirty="0">
                <a:solidFill>
                  <a:schemeClr val="accent6">
                    <a:lumMod val="75000"/>
                  </a:schemeClr>
                </a:solidFill>
                <a:latin typeface="Times New Roman" pitchFamily="18" charset="0"/>
                <a:cs typeface="Times New Roman" pitchFamily="18" charset="0"/>
              </a:rPr>
              <a:t> Наши достижения</a:t>
            </a:r>
            <a:endParaRPr lang="ru-RU" sz="2800" dirty="0">
              <a:solidFill>
                <a:schemeClr val="accent6">
                  <a:lumMod val="75000"/>
                </a:schemeClr>
              </a:solidFill>
            </a:endParaRPr>
          </a:p>
        </p:txBody>
      </p:sp>
      <p:pic>
        <p:nvPicPr>
          <p:cNvPr id="5" name="Рисунок 4"/>
          <p:cNvPicPr>
            <a:picLocks noChangeAspect="1"/>
          </p:cNvPicPr>
          <p:nvPr/>
        </p:nvPicPr>
        <p:blipFill>
          <a:blip r:embed="rId4"/>
          <a:stretch>
            <a:fillRect/>
          </a:stretch>
        </p:blipFill>
        <p:spPr>
          <a:xfrm>
            <a:off x="349696" y="1210878"/>
            <a:ext cx="2854152" cy="2452394"/>
          </a:xfrm>
          <a:prstGeom prst="rect">
            <a:avLst/>
          </a:prstGeom>
        </p:spPr>
      </p:pic>
      <p:pic>
        <p:nvPicPr>
          <p:cNvPr id="6" name="Рисунок 5"/>
          <p:cNvPicPr>
            <a:picLocks noChangeAspect="1"/>
          </p:cNvPicPr>
          <p:nvPr/>
        </p:nvPicPr>
        <p:blipFill>
          <a:blip r:embed="rId5"/>
          <a:stretch>
            <a:fillRect/>
          </a:stretch>
        </p:blipFill>
        <p:spPr>
          <a:xfrm>
            <a:off x="5022550" y="1350959"/>
            <a:ext cx="3664250" cy="2748187"/>
          </a:xfrm>
          <a:prstGeom prst="rect">
            <a:avLst/>
          </a:prstGeom>
        </p:spPr>
      </p:pic>
      <p:pic>
        <p:nvPicPr>
          <p:cNvPr id="7" name="Рисунок 6"/>
          <p:cNvPicPr>
            <a:picLocks noChangeAspect="1"/>
          </p:cNvPicPr>
          <p:nvPr/>
        </p:nvPicPr>
        <p:blipFill>
          <a:blip r:embed="rId6"/>
          <a:stretch>
            <a:fillRect/>
          </a:stretch>
        </p:blipFill>
        <p:spPr>
          <a:xfrm>
            <a:off x="2977597" y="2616298"/>
            <a:ext cx="2271204" cy="278862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050" name="Picture 2" descr="C:\Users\comp8\Desktop\фоны\007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2"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Прямоугольник 4"/>
          <p:cNvSpPr/>
          <p:nvPr/>
        </p:nvSpPr>
        <p:spPr>
          <a:xfrm>
            <a:off x="1331640" y="260648"/>
            <a:ext cx="7286676" cy="523220"/>
          </a:xfrm>
          <a:prstGeom prst="rect">
            <a:avLst/>
          </a:prstGeom>
        </p:spPr>
        <p:txBody>
          <a:bodyPr wrap="square">
            <a:spAutoFit/>
          </a:bodyPr>
          <a:lstStyle/>
          <a:p>
            <a:r>
              <a:rPr lang="ru-RU" b="1" dirty="0">
                <a:solidFill>
                  <a:schemeClr val="accent6">
                    <a:lumMod val="75000"/>
                  </a:schemeClr>
                </a:solidFill>
                <a:latin typeface="Times New Roman" pitchFamily="18" charset="0"/>
                <a:cs typeface="Times New Roman" pitchFamily="18" charset="0"/>
              </a:rPr>
              <a:t> </a:t>
            </a:r>
            <a:r>
              <a:rPr lang="ru-RU" sz="2800" b="1" dirty="0">
                <a:solidFill>
                  <a:schemeClr val="accent6">
                    <a:lumMod val="75000"/>
                  </a:schemeClr>
                </a:solidFill>
                <a:latin typeface="Times New Roman" pitchFamily="18" charset="0"/>
                <a:cs typeface="Times New Roman" pitchFamily="18" charset="0"/>
              </a:rPr>
              <a:t>Мониторинг «Что читают наши дети?</a:t>
            </a:r>
            <a:endParaRPr lang="ru-RU" sz="2800" dirty="0">
              <a:solidFill>
                <a:schemeClr val="accent6">
                  <a:lumMod val="75000"/>
                </a:schemeClr>
              </a:solidFill>
            </a:endParaRPr>
          </a:p>
        </p:txBody>
      </p:sp>
      <p:pic>
        <p:nvPicPr>
          <p:cNvPr id="4" name="Рисунок 3"/>
          <p:cNvPicPr>
            <a:picLocks noChangeAspect="1"/>
          </p:cNvPicPr>
          <p:nvPr/>
        </p:nvPicPr>
        <p:blipFill>
          <a:blip r:embed="rId4"/>
          <a:stretch>
            <a:fillRect/>
          </a:stretch>
        </p:blipFill>
        <p:spPr>
          <a:xfrm>
            <a:off x="1115616" y="1268760"/>
            <a:ext cx="6504384" cy="40652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178596" y="0"/>
            <a:ext cx="9322595" cy="6858000"/>
          </a:xfrm>
          <a:prstGeom prst="rect">
            <a:avLst/>
          </a:prstGeom>
          <a:noFill/>
        </p:spPr>
      </p:pic>
      <p:sp>
        <p:nvSpPr>
          <p:cNvPr id="5" name="Прямоугольник 4"/>
          <p:cNvSpPr/>
          <p:nvPr/>
        </p:nvSpPr>
        <p:spPr>
          <a:xfrm>
            <a:off x="928662" y="785794"/>
            <a:ext cx="7500990" cy="1261884"/>
          </a:xfrm>
          <a:prstGeom prst="rect">
            <a:avLst/>
          </a:prstGeom>
        </p:spPr>
        <p:txBody>
          <a:bodyPr wrap="square">
            <a:spAutoFit/>
          </a:bodyPr>
          <a:lstStyle/>
          <a:p>
            <a:pPr algn="ctr"/>
            <a:r>
              <a:rPr lang="ru-RU" sz="2800" b="1" dirty="0">
                <a:solidFill>
                  <a:schemeClr val="accent6">
                    <a:lumMod val="75000"/>
                  </a:schemeClr>
                </a:solidFill>
                <a:latin typeface="Times New Roman" pitchFamily="18" charset="0"/>
                <a:cs typeface="Times New Roman" pitchFamily="18" charset="0"/>
              </a:rPr>
              <a:t>"Читающая школа "</a:t>
            </a:r>
            <a:br>
              <a:rPr lang="ru-RU" sz="2800" b="1" dirty="0">
                <a:solidFill>
                  <a:schemeClr val="accent6">
                    <a:lumMod val="75000"/>
                  </a:schemeClr>
                </a:solidFill>
                <a:latin typeface="Times New Roman" pitchFamily="18" charset="0"/>
                <a:cs typeface="Times New Roman" pitchFamily="18" charset="0"/>
              </a:rPr>
            </a:br>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6" name="Прямоугольник 5"/>
          <p:cNvSpPr/>
          <p:nvPr/>
        </p:nvSpPr>
        <p:spPr>
          <a:xfrm>
            <a:off x="428596" y="2428868"/>
            <a:ext cx="7929618" cy="2677656"/>
          </a:xfrm>
          <a:prstGeom prst="rect">
            <a:avLst/>
          </a:prstGeom>
        </p:spPr>
        <p:txBody>
          <a:bodyPr wrap="square">
            <a:spAutoFit/>
          </a:bodyPr>
          <a:lstStyle/>
          <a:p>
            <a:r>
              <a:rPr lang="ru-RU" sz="2400" b="1" dirty="0">
                <a:latin typeface="Times New Roman" pitchFamily="18" charset="0"/>
                <a:cs typeface="Times New Roman" pitchFamily="18" charset="0"/>
              </a:rPr>
              <a:t> Цель   -</a:t>
            </a:r>
            <a:r>
              <a:rPr lang="ru-RU" sz="2400" dirty="0">
                <a:latin typeface="Times New Roman" pitchFamily="18" charset="0"/>
                <a:cs typeface="Times New Roman" pitchFamily="18" charset="0"/>
              </a:rPr>
              <a:t>  повышение статуса чтения, читательской активности и улучшение качества чтения, развитие культурной и читательской компетентности детей и юношества, а также формирование у подрастающего поколения высоких гражданских и духовно-нравственных ориентиров.</a:t>
            </a:r>
          </a:p>
          <a:p>
            <a:endParaRPr lang="ru-RU" sz="2400"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Рисунок 4"/>
          <p:cNvPicPr/>
          <p:nvPr/>
        </p:nvPicPr>
        <p:blipFill>
          <a:blip r:embed="rId3" cstate="print"/>
          <a:srcRect l="19365" t="46132" r="20591" b="13417"/>
          <a:stretch>
            <a:fillRect/>
          </a:stretch>
        </p:blipFill>
        <p:spPr bwMode="auto">
          <a:xfrm>
            <a:off x="1691680" y="764704"/>
            <a:ext cx="5572164" cy="2714644"/>
          </a:xfrm>
          <a:prstGeom prst="rect">
            <a:avLst/>
          </a:prstGeom>
          <a:noFill/>
          <a:ln w="9525">
            <a:noFill/>
            <a:miter lim="800000"/>
            <a:headEnd/>
            <a:tailEnd/>
          </a:ln>
        </p:spPr>
      </p:pic>
      <p:pic>
        <p:nvPicPr>
          <p:cNvPr id="6" name="Рисунок 5"/>
          <p:cNvPicPr/>
          <p:nvPr/>
        </p:nvPicPr>
        <p:blipFill>
          <a:blip r:embed="rId4" cstate="print"/>
          <a:srcRect l="19723" t="37536" r="20591" b="16847"/>
          <a:stretch>
            <a:fillRect/>
          </a:stretch>
        </p:blipFill>
        <p:spPr bwMode="auto">
          <a:xfrm>
            <a:off x="1763688" y="3571852"/>
            <a:ext cx="5429288" cy="3286148"/>
          </a:xfrm>
          <a:prstGeom prst="rect">
            <a:avLst/>
          </a:prstGeom>
          <a:noFill/>
          <a:ln w="9525">
            <a:noFill/>
            <a:miter lim="800000"/>
            <a:headEnd/>
            <a:tailEnd/>
          </a:ln>
        </p:spPr>
      </p:pic>
      <p:sp>
        <p:nvSpPr>
          <p:cNvPr id="7" name="Заголовок 1"/>
          <p:cNvSpPr txBox="1">
            <a:spLocks/>
          </p:cNvSpPr>
          <p:nvPr/>
        </p:nvSpPr>
        <p:spPr>
          <a:xfrm>
            <a:off x="323528" y="-171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a:ln>
                  <a:noFill/>
                </a:ln>
                <a:solidFill>
                  <a:schemeClr val="accent6">
                    <a:lumMod val="75000"/>
                  </a:schemeClr>
                </a:solidFill>
                <a:effectLst/>
                <a:uLnTx/>
                <a:uFillTx/>
                <a:latin typeface="Times New Roman" pitchFamily="18" charset="0"/>
                <a:ea typeface="+mj-ea"/>
                <a:cs typeface="Times New Roman" pitchFamily="18" charset="0"/>
              </a:rPr>
              <a:t>Опрос учащихся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Содержимое 3"/>
          <p:cNvPicPr>
            <a:picLocks/>
          </p:cNvPicPr>
          <p:nvPr/>
        </p:nvPicPr>
        <p:blipFill>
          <a:blip r:embed="rId3" cstate="print"/>
          <a:srcRect l="19183" t="30946" r="20696" b="31805"/>
          <a:stretch>
            <a:fillRect/>
          </a:stretch>
        </p:blipFill>
        <p:spPr bwMode="auto">
          <a:xfrm>
            <a:off x="1403648" y="692696"/>
            <a:ext cx="6786610" cy="2571768"/>
          </a:xfrm>
          <a:prstGeom prst="rect">
            <a:avLst/>
          </a:prstGeom>
          <a:noFill/>
          <a:ln w="9525">
            <a:noFill/>
            <a:miter lim="800000"/>
            <a:headEnd/>
            <a:tailEnd/>
          </a:ln>
        </p:spPr>
      </p:pic>
      <p:pic>
        <p:nvPicPr>
          <p:cNvPr id="6" name="Рисунок 5"/>
          <p:cNvPicPr/>
          <p:nvPr/>
        </p:nvPicPr>
        <p:blipFill>
          <a:blip r:embed="rId4" cstate="print"/>
          <a:srcRect l="19007" t="46992" r="20591" b="14564"/>
          <a:stretch>
            <a:fillRect/>
          </a:stretch>
        </p:blipFill>
        <p:spPr bwMode="auto">
          <a:xfrm>
            <a:off x="2051720" y="3717032"/>
            <a:ext cx="5643602" cy="271464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Содержимое 3"/>
          <p:cNvPicPr>
            <a:picLocks/>
          </p:cNvPicPr>
          <p:nvPr/>
        </p:nvPicPr>
        <p:blipFill>
          <a:blip r:embed="rId3" cstate="print"/>
          <a:srcRect l="19375" t="46705" r="20949" b="17180"/>
          <a:stretch>
            <a:fillRect/>
          </a:stretch>
        </p:blipFill>
        <p:spPr bwMode="auto">
          <a:xfrm>
            <a:off x="1763688" y="836712"/>
            <a:ext cx="5572164" cy="2286016"/>
          </a:xfrm>
          <a:prstGeom prst="rect">
            <a:avLst/>
          </a:prstGeom>
          <a:noFill/>
          <a:ln w="9525">
            <a:noFill/>
            <a:miter lim="800000"/>
            <a:headEnd/>
            <a:tailEnd/>
          </a:ln>
        </p:spPr>
      </p:pic>
      <p:pic>
        <p:nvPicPr>
          <p:cNvPr id="6" name="Рисунок 5"/>
          <p:cNvPicPr/>
          <p:nvPr/>
        </p:nvPicPr>
        <p:blipFill>
          <a:blip r:embed="rId4" cstate="print"/>
          <a:srcRect l="19344" t="25501" r="20770" b="34957"/>
          <a:stretch>
            <a:fillRect/>
          </a:stretch>
        </p:blipFill>
        <p:spPr bwMode="auto">
          <a:xfrm>
            <a:off x="1763688" y="3789040"/>
            <a:ext cx="5429288" cy="2643206"/>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Рисунок 4"/>
          <p:cNvPicPr/>
          <p:nvPr/>
        </p:nvPicPr>
        <p:blipFill>
          <a:blip r:embed="rId3" cstate="print"/>
          <a:srcRect l="19880" t="29512" r="20770" b="31232"/>
          <a:stretch>
            <a:fillRect/>
          </a:stretch>
        </p:blipFill>
        <p:spPr bwMode="auto">
          <a:xfrm>
            <a:off x="2123728" y="476672"/>
            <a:ext cx="5214974" cy="2643206"/>
          </a:xfrm>
          <a:prstGeom prst="rect">
            <a:avLst/>
          </a:prstGeom>
          <a:noFill/>
          <a:ln w="9525">
            <a:noFill/>
            <a:miter lim="800000"/>
            <a:headEnd/>
            <a:tailEnd/>
          </a:ln>
        </p:spPr>
      </p:pic>
      <p:pic>
        <p:nvPicPr>
          <p:cNvPr id="6" name="Содержимое 4"/>
          <p:cNvPicPr>
            <a:picLocks/>
          </p:cNvPicPr>
          <p:nvPr/>
        </p:nvPicPr>
        <p:blipFill>
          <a:blip r:embed="rId4" cstate="print"/>
          <a:srcRect l="19165" t="32665" r="20770" b="28080"/>
          <a:stretch>
            <a:fillRect/>
          </a:stretch>
        </p:blipFill>
        <p:spPr bwMode="auto">
          <a:xfrm>
            <a:off x="827584" y="3429000"/>
            <a:ext cx="7643834" cy="3000396"/>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Рисунок 4"/>
          <p:cNvPicPr/>
          <p:nvPr/>
        </p:nvPicPr>
        <p:blipFill>
          <a:blip r:embed="rId3" cstate="print"/>
          <a:srcRect l="19344" t="24929" r="21128" b="37242"/>
          <a:stretch>
            <a:fillRect/>
          </a:stretch>
        </p:blipFill>
        <p:spPr bwMode="auto">
          <a:xfrm>
            <a:off x="1907704" y="476672"/>
            <a:ext cx="5643602" cy="2643206"/>
          </a:xfrm>
          <a:prstGeom prst="rect">
            <a:avLst/>
          </a:prstGeom>
          <a:noFill/>
          <a:ln w="9525">
            <a:noFill/>
            <a:miter lim="800000"/>
            <a:headEnd/>
            <a:tailEnd/>
          </a:ln>
        </p:spPr>
      </p:pic>
      <p:pic>
        <p:nvPicPr>
          <p:cNvPr id="6" name="Содержимое 4"/>
          <p:cNvPicPr>
            <a:picLocks/>
          </p:cNvPicPr>
          <p:nvPr/>
        </p:nvPicPr>
        <p:blipFill>
          <a:blip r:embed="rId4" cstate="print"/>
          <a:srcRect l="19196" t="28080" r="20949" b="32665"/>
          <a:stretch>
            <a:fillRect/>
          </a:stretch>
        </p:blipFill>
        <p:spPr bwMode="auto">
          <a:xfrm>
            <a:off x="1043608" y="3429000"/>
            <a:ext cx="7297522" cy="2991231"/>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22442305-stock-photo-open-book-on-wood-tabl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5" name="Picture 2" descr="C:\Users\comp8\Desktop\фоны\depositphotos_14149309-stock-photo-book.jpg"/>
          <p:cNvPicPr>
            <a:picLocks noChangeAspect="1" noChangeArrowheads="1"/>
          </p:cNvPicPr>
          <p:nvPr/>
        </p:nvPicPr>
        <p:blipFill>
          <a:blip r:embed="rId4" cstate="print"/>
          <a:srcRect/>
          <a:stretch>
            <a:fillRect/>
          </a:stretch>
        </p:blipFill>
        <p:spPr bwMode="auto">
          <a:xfrm>
            <a:off x="-8028" y="144016"/>
            <a:ext cx="9144000" cy="6858000"/>
          </a:xfrm>
          <a:prstGeom prst="rect">
            <a:avLst/>
          </a:prstGeom>
          <a:noFill/>
        </p:spPr>
      </p:pic>
      <p:sp>
        <p:nvSpPr>
          <p:cNvPr id="14" name="TextBox 13"/>
          <p:cNvSpPr txBox="1"/>
          <p:nvPr/>
        </p:nvSpPr>
        <p:spPr>
          <a:xfrm>
            <a:off x="3500430" y="214290"/>
            <a:ext cx="2082686" cy="523220"/>
          </a:xfrm>
          <a:prstGeom prst="rect">
            <a:avLst/>
          </a:prstGeom>
          <a:noFill/>
        </p:spPr>
        <p:txBody>
          <a:bodyPr wrap="none" rtlCol="0">
            <a:spAutoFit/>
          </a:bodyPr>
          <a:lstStyle/>
          <a:p>
            <a:r>
              <a:rPr lang="ru-RU" sz="2800" b="1" dirty="0">
                <a:solidFill>
                  <a:schemeClr val="accent6">
                    <a:lumMod val="75000"/>
                  </a:schemeClr>
                </a:solidFill>
                <a:latin typeface="Times New Roman" pitchFamily="18" charset="0"/>
                <a:cs typeface="Times New Roman" pitchFamily="18" charset="0"/>
              </a:rPr>
              <a:t>Викторины</a:t>
            </a:r>
          </a:p>
        </p:txBody>
      </p:sp>
      <p:pic>
        <p:nvPicPr>
          <p:cNvPr id="5" name="Рисунок 4"/>
          <p:cNvPicPr>
            <a:picLocks noChangeAspect="1"/>
          </p:cNvPicPr>
          <p:nvPr/>
        </p:nvPicPr>
        <p:blipFill>
          <a:blip r:embed="rId5"/>
          <a:stretch>
            <a:fillRect/>
          </a:stretch>
        </p:blipFill>
        <p:spPr>
          <a:xfrm flipH="1">
            <a:off x="1119483" y="1124744"/>
            <a:ext cx="2448272" cy="2448272"/>
          </a:xfrm>
          <a:prstGeom prst="rect">
            <a:avLst/>
          </a:prstGeom>
        </p:spPr>
      </p:pic>
      <p:pic>
        <p:nvPicPr>
          <p:cNvPr id="6" name="Рисунок 5"/>
          <p:cNvPicPr>
            <a:picLocks noChangeAspect="1"/>
          </p:cNvPicPr>
          <p:nvPr/>
        </p:nvPicPr>
        <p:blipFill>
          <a:blip r:embed="rId6"/>
          <a:stretch>
            <a:fillRect/>
          </a:stretch>
        </p:blipFill>
        <p:spPr>
          <a:xfrm>
            <a:off x="4433156" y="1065772"/>
            <a:ext cx="2523284" cy="2523284"/>
          </a:xfrm>
          <a:prstGeom prst="rect">
            <a:avLst/>
          </a:prstGeom>
        </p:spPr>
      </p:pic>
      <p:pic>
        <p:nvPicPr>
          <p:cNvPr id="7" name="Рисунок 6"/>
          <p:cNvPicPr>
            <a:picLocks noChangeAspect="1"/>
          </p:cNvPicPr>
          <p:nvPr/>
        </p:nvPicPr>
        <p:blipFill>
          <a:blip r:embed="rId7"/>
          <a:stretch>
            <a:fillRect/>
          </a:stretch>
        </p:blipFill>
        <p:spPr>
          <a:xfrm>
            <a:off x="5940152" y="3680337"/>
            <a:ext cx="2245596" cy="2245596"/>
          </a:xfrm>
          <a:prstGeom prst="rect">
            <a:avLst/>
          </a:prstGeom>
        </p:spPr>
      </p:pic>
      <p:pic>
        <p:nvPicPr>
          <p:cNvPr id="8" name="Рисунок 7"/>
          <p:cNvPicPr>
            <a:picLocks noChangeAspect="1"/>
          </p:cNvPicPr>
          <p:nvPr/>
        </p:nvPicPr>
        <p:blipFill>
          <a:blip r:embed="rId8"/>
          <a:stretch>
            <a:fillRect/>
          </a:stretch>
        </p:blipFill>
        <p:spPr>
          <a:xfrm flipH="1">
            <a:off x="2510094" y="3783578"/>
            <a:ext cx="2053878" cy="205387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297"/>
            <a:ext cx="9144793" cy="6858594"/>
          </a:xfrm>
          <a:prstGeom prst="rect">
            <a:avLst/>
          </a:prstGeom>
        </p:spPr>
      </p:pic>
      <p:sp>
        <p:nvSpPr>
          <p:cNvPr id="2" name="Заголовок 1">
            <a:extLst>
              <a:ext uri="{FF2B5EF4-FFF2-40B4-BE49-F238E27FC236}">
                <a16:creationId xmlns:a16="http://schemas.microsoft.com/office/drawing/2014/main" id="{418C10D0-4488-D027-F12C-8147F8D72230}"/>
              </a:ext>
            </a:extLst>
          </p:cNvPr>
          <p:cNvSpPr>
            <a:spLocks noGrp="1"/>
          </p:cNvSpPr>
          <p:nvPr>
            <p:ph type="ctrTitle"/>
          </p:nvPr>
        </p:nvSpPr>
        <p:spPr>
          <a:xfrm>
            <a:off x="1888588" y="931106"/>
            <a:ext cx="6402552" cy="1181686"/>
          </a:xfrm>
        </p:spPr>
        <p:txBody>
          <a:bodyPr>
            <a:normAutofit fontScale="90000"/>
          </a:bodyPr>
          <a:lstStyle/>
          <a:p>
            <a:pPr algn="ctr"/>
            <a:r>
              <a:rPr lang="kk-KZ" sz="2100" dirty="0">
                <a:latin typeface="Times New Roman" panose="02020603050405020304" pitchFamily="18" charset="0"/>
                <a:cs typeface="Times New Roman" panose="02020603050405020304" pitchFamily="18" charset="0"/>
              </a:rPr>
              <a:t>Әдістемелік күн</a:t>
            </a:r>
            <a:br>
              <a:rPr lang="kk-KZ" sz="2100" dirty="0">
                <a:latin typeface="Times New Roman" panose="02020603050405020304" pitchFamily="18" charset="0"/>
                <a:cs typeface="Times New Roman" panose="02020603050405020304" pitchFamily="18" charset="0"/>
              </a:rPr>
            </a:br>
            <a:r>
              <a:rPr lang="kk-KZ" sz="2100" dirty="0">
                <a:latin typeface="Times New Roman" panose="02020603050405020304" pitchFamily="18" charset="0"/>
                <a:cs typeface="Times New Roman" panose="02020603050405020304" pitchFamily="18" charset="0"/>
              </a:rPr>
              <a:t>Оқуға құштар мектеп жобасы</a:t>
            </a:r>
            <a:br>
              <a:rPr lang="kk-KZ" sz="2100" dirty="0">
                <a:latin typeface="Times New Roman" panose="02020603050405020304" pitchFamily="18" charset="0"/>
                <a:cs typeface="Times New Roman" panose="02020603050405020304" pitchFamily="18" charset="0"/>
              </a:rPr>
            </a:br>
            <a:br>
              <a:rPr lang="kk-KZ" sz="2100" dirty="0">
                <a:latin typeface="Times New Roman" panose="02020603050405020304" pitchFamily="18" charset="0"/>
                <a:cs typeface="Times New Roman" panose="02020603050405020304" pitchFamily="18" charset="0"/>
              </a:rPr>
            </a:br>
            <a:endParaRPr lang="ru-RU" sz="21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77976069-515B-C779-994C-0962B7164D15}"/>
              </a:ext>
            </a:extLst>
          </p:cNvPr>
          <p:cNvSpPr>
            <a:spLocks noGrp="1"/>
          </p:cNvSpPr>
          <p:nvPr>
            <p:ph type="subTitle" idx="1"/>
          </p:nvPr>
        </p:nvSpPr>
        <p:spPr>
          <a:xfrm>
            <a:off x="3608364" y="2112792"/>
            <a:ext cx="2403795" cy="884160"/>
          </a:xfrm>
        </p:spPr>
        <p:txBody>
          <a:bodyPr>
            <a:normAutofit fontScale="55000" lnSpcReduction="20000"/>
          </a:bodyPr>
          <a:lstStyle/>
          <a:p>
            <a:r>
              <a:rPr lang="kk-KZ" dirty="0">
                <a:solidFill>
                  <a:srgbClr val="C00000"/>
                </a:solidFill>
                <a:latin typeface="Times New Roman" panose="02020603050405020304" pitchFamily="18" charset="0"/>
                <a:cs typeface="Times New Roman" panose="02020603050405020304" pitchFamily="18" charset="0"/>
              </a:rPr>
              <a:t>Әдеби қонақ бөлмесі</a:t>
            </a:r>
          </a:p>
          <a:p>
            <a:r>
              <a:rPr lang="kk-KZ" dirty="0">
                <a:solidFill>
                  <a:srgbClr val="C00000"/>
                </a:solidFill>
                <a:latin typeface="Times New Roman" panose="02020603050405020304" pitchFamily="18" charset="0"/>
                <a:cs typeface="Times New Roman" panose="02020603050405020304" pitchFamily="18" charset="0"/>
              </a:rPr>
              <a:t>Жергілікті жазушы</a:t>
            </a:r>
          </a:p>
          <a:p>
            <a:r>
              <a:rPr lang="kk-KZ" dirty="0">
                <a:solidFill>
                  <a:srgbClr val="C00000"/>
                </a:solidFill>
                <a:latin typeface="Times New Roman" panose="02020603050405020304" pitchFamily="18" charset="0"/>
                <a:cs typeface="Times New Roman" panose="02020603050405020304" pitchFamily="18" charset="0"/>
              </a:rPr>
              <a:t>Т.Жиренбаев</a:t>
            </a:r>
            <a:endParaRPr lang="ru-RU" dirty="0">
              <a:solidFill>
                <a:srgbClr val="C0000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6D9AF993-4D5B-B546-1872-E0E9C35DCD76}"/>
              </a:ext>
            </a:extLst>
          </p:cNvPr>
          <p:cNvPicPr>
            <a:picLocks noChangeAspect="1"/>
          </p:cNvPicPr>
          <p:nvPr/>
        </p:nvPicPr>
        <p:blipFill>
          <a:blip r:embed="rId3" cstate="print"/>
          <a:srcRect t="4790" b="3892"/>
          <a:stretch>
            <a:fillRect/>
          </a:stretch>
        </p:blipFill>
        <p:spPr bwMode="auto">
          <a:xfrm>
            <a:off x="685800" y="1827922"/>
            <a:ext cx="1899139" cy="2690501"/>
          </a:xfrm>
          <a:prstGeom prst="rect">
            <a:avLst/>
          </a:prstGeom>
          <a:noFill/>
          <a:ln w="9525">
            <a:noFill/>
            <a:miter lim="800000"/>
            <a:headEnd/>
            <a:tailEnd/>
          </a:ln>
        </p:spPr>
      </p:pic>
      <p:sp>
        <p:nvSpPr>
          <p:cNvPr id="6" name="TextBox 5">
            <a:extLst>
              <a:ext uri="{FF2B5EF4-FFF2-40B4-BE49-F238E27FC236}">
                <a16:creationId xmlns:a16="http://schemas.microsoft.com/office/drawing/2014/main" id="{55E44AC3-C317-CBC4-027C-E6E4D432A2E4}"/>
              </a:ext>
            </a:extLst>
          </p:cNvPr>
          <p:cNvSpPr txBox="1"/>
          <p:nvPr/>
        </p:nvSpPr>
        <p:spPr>
          <a:xfrm rot="10800000" flipV="1">
            <a:off x="3028071" y="2504422"/>
            <a:ext cx="5824024" cy="2891817"/>
          </a:xfrm>
          <a:prstGeom prst="rect">
            <a:avLst/>
          </a:prstGeom>
          <a:noFill/>
        </p:spPr>
        <p:txBody>
          <a:bodyPr wrap="square">
            <a:spAutoFit/>
          </a:bodyPr>
          <a:lstStyle/>
          <a:p>
            <a:pPr>
              <a:lnSpc>
                <a:spcPct val="115000"/>
              </a:lnSpc>
              <a:spcAft>
                <a:spcPts val="750"/>
              </a:spcAft>
            </a:pPr>
            <a:endParaRPr lang="kk-KZ" sz="135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750"/>
              </a:spcAft>
            </a:pPr>
            <a:endParaRPr lang="kk-KZ" sz="135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750"/>
              </a:spcAft>
            </a:pPr>
            <a:r>
              <a:rPr lang="kk-KZ" sz="1350" dirty="0">
                <a:latin typeface="Times New Roman" panose="02020603050405020304" pitchFamily="18" charset="0"/>
                <a:ea typeface="Calibri" panose="020F0502020204030204" pitchFamily="34" charset="0"/>
                <a:cs typeface="Times New Roman" panose="02020603050405020304" pitchFamily="18" charset="0"/>
              </a:rPr>
              <a:t>Жиренбаев Токабай Байдрахманұлы</a:t>
            </a: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kk-KZ" sz="135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Aft>
                <a:spcPts val="750"/>
              </a:spcAft>
            </a:pPr>
            <a:r>
              <a:rPr lang="kk-KZ" sz="1350" dirty="0">
                <a:latin typeface="Times New Roman" panose="02020603050405020304" pitchFamily="18" charset="0"/>
                <a:ea typeface="Calibri" panose="020F0502020204030204" pitchFamily="34" charset="0"/>
                <a:cs typeface="Times New Roman" panose="02020603050405020304" pitchFamily="18" charset="0"/>
              </a:rPr>
              <a:t> Ол керемет тұлға, дарынды көшбасшы, дарынды тәрбиеші және ұйымдастырушы, ашық тұлға.Оның есімі Ақмола облысында танымал, әсіресе аға буын өкілдеріне жақсы таныс.Ол Целиноград қаласының тумасы еді, бірақ ол бүкіл саналы өмірін Жалтыркөл ауылында өткізді.Адалдығы мен шығармалығы үшін ол бірнеше рет  мемлекеттік наградалар мен дипломдармен марапатталды.</a:t>
            </a:r>
            <a:endParaRPr lang="ru-RU"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399C7BA-AA28-AF73-1C08-F2529EF85EC6}"/>
              </a:ext>
            </a:extLst>
          </p:cNvPr>
          <p:cNvSpPr txBox="1"/>
          <p:nvPr/>
        </p:nvSpPr>
        <p:spPr>
          <a:xfrm>
            <a:off x="548639" y="4602774"/>
            <a:ext cx="2036300" cy="331245"/>
          </a:xfrm>
          <a:prstGeom prst="rect">
            <a:avLst/>
          </a:prstGeom>
          <a:noFill/>
        </p:spPr>
        <p:txBody>
          <a:bodyPr wrap="square">
            <a:spAutoFit/>
          </a:bodyPr>
          <a:lstStyle/>
          <a:p>
            <a:pPr>
              <a:lnSpc>
                <a:spcPct val="115000"/>
              </a:lnSpc>
              <a:spcAft>
                <a:spcPts val="750"/>
              </a:spcAft>
            </a:pPr>
            <a:r>
              <a:rPr lang="kk-KZ" sz="1350" dirty="0">
                <a:latin typeface="Times New Roman" panose="02020603050405020304" pitchFamily="18" charset="0"/>
                <a:ea typeface="Calibri" panose="020F0502020204030204" pitchFamily="34" charset="0"/>
                <a:cs typeface="Times New Roman" panose="02020603050405020304" pitchFamily="18" charset="0"/>
              </a:rPr>
              <a:t>(08/25/1935 - 12/30/2019)</a:t>
            </a:r>
            <a:endParaRPr lang="ru-RU"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DF09F21D-8D3D-20B8-BEFC-D5E385F9EE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9567" y="1827921"/>
            <a:ext cx="1899139" cy="1601079"/>
          </a:xfrm>
          <a:prstGeom prst="rect">
            <a:avLst/>
          </a:prstGeom>
        </p:spPr>
      </p:pic>
    </p:spTree>
    <p:extLst>
      <p:ext uri="{BB962C8B-B14F-4D97-AF65-F5344CB8AC3E}">
        <p14:creationId xmlns:p14="http://schemas.microsoft.com/office/powerpoint/2010/main" val="556893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297"/>
            <a:ext cx="9144793" cy="6858594"/>
          </a:xfrm>
          <a:prstGeom prst="rect">
            <a:avLst/>
          </a:prstGeom>
        </p:spPr>
      </p:pic>
      <p:sp>
        <p:nvSpPr>
          <p:cNvPr id="2" name="Заголовок 1">
            <a:extLst>
              <a:ext uri="{FF2B5EF4-FFF2-40B4-BE49-F238E27FC236}">
                <a16:creationId xmlns:a16="http://schemas.microsoft.com/office/drawing/2014/main" id="{D83382F3-5223-64D3-382F-631D246D2DA6}"/>
              </a:ext>
            </a:extLst>
          </p:cNvPr>
          <p:cNvSpPr>
            <a:spLocks noGrp="1"/>
          </p:cNvSpPr>
          <p:nvPr>
            <p:ph type="title"/>
          </p:nvPr>
        </p:nvSpPr>
        <p:spPr>
          <a:xfrm>
            <a:off x="1088685" y="1460640"/>
            <a:ext cx="7202456" cy="786926"/>
          </a:xfrm>
        </p:spPr>
        <p:txBody>
          <a:bodyPr>
            <a:normAutofit/>
          </a:bodyPr>
          <a:lstStyle/>
          <a:p>
            <a:pPr algn="ctr"/>
            <a:r>
              <a:rPr lang="kk-KZ" sz="1500" dirty="0">
                <a:solidFill>
                  <a:srgbClr val="C00000"/>
                </a:solidFill>
                <a:latin typeface="Times New Roman" panose="02020603050405020304" pitchFamily="18" charset="0"/>
                <a:cs typeface="Times New Roman" panose="02020603050405020304" pitchFamily="18" charset="0"/>
              </a:rPr>
              <a:t>Мектеп оқушыларына арналған әдеби кешті мектебіміздің қазақ тілі мен әдебиет пәнінің мұғалімі Муминова Айнұр Рустамовна өткізді.</a:t>
            </a:r>
            <a:endParaRPr lang="ru-RU" sz="1500" dirty="0">
              <a:solidFill>
                <a:srgbClr val="C0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5D3825D-DDE3-D29C-422C-17649E3A337E}"/>
              </a:ext>
            </a:extLst>
          </p:cNvPr>
          <p:cNvSpPr>
            <a:spLocks noGrp="1"/>
          </p:cNvSpPr>
          <p:nvPr>
            <p:ph idx="1"/>
          </p:nvPr>
        </p:nvSpPr>
        <p:spPr>
          <a:xfrm>
            <a:off x="3059724" y="2369049"/>
            <a:ext cx="3249637" cy="3028312"/>
          </a:xfrm>
        </p:spPr>
        <p:txBody>
          <a:bodyPr>
            <a:normAutofit fontScale="92500"/>
          </a:bodyPr>
          <a:lstStyle/>
          <a:p>
            <a:r>
              <a:rPr lang="kk-KZ" sz="1350" dirty="0">
                <a:latin typeface="Times New Roman" panose="02020603050405020304" pitchFamily="18" charset="0"/>
                <a:ea typeface="Calibri" panose="020F0502020204030204" pitchFamily="34" charset="0"/>
              </a:rPr>
              <a:t>2016 жылы Тоқабай атамыздың 64 өлеңі бар «Көңіл Назы» өлеңдер жинағы жарық көрді. Кітапта әр жылдары жазылған түрлі тақырыптағы өлеңдер жинағы бар, олардың көпшілігі әртүрлі уақыттағы адамдардың көңіл-күйін қуана сипаттайды. Табиғат тақырыптары жұмбақ, сиқырлы түрде айтылады. Сонымен қатар, ол облыстық «Аршалы айнасы» газетінің шығуына үлкен үлес қосты. Ол осы газетте өзінің тапқыр өлеңдерін, ыстық сұрақтарын, ағартушылық мақалаларын жариялаған әйгілі жазушы</a:t>
            </a:r>
            <a:endParaRPr lang="ru-RU" dirty="0"/>
          </a:p>
        </p:txBody>
      </p:sp>
      <p:pic>
        <p:nvPicPr>
          <p:cNvPr id="5" name="Рисунок 4">
            <a:extLst>
              <a:ext uri="{FF2B5EF4-FFF2-40B4-BE49-F238E27FC236}">
                <a16:creationId xmlns:a16="http://schemas.microsoft.com/office/drawing/2014/main" id="{C1C6B9E4-1BD2-F662-76B8-DC3EA4F839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385" b="11731"/>
          <a:stretch/>
        </p:blipFill>
        <p:spPr>
          <a:xfrm>
            <a:off x="369277" y="2583298"/>
            <a:ext cx="2532404" cy="2167186"/>
          </a:xfrm>
          <a:prstGeom prst="rect">
            <a:avLst/>
          </a:prstGeom>
        </p:spPr>
      </p:pic>
      <p:pic>
        <p:nvPicPr>
          <p:cNvPr id="7" name="Рисунок 6">
            <a:extLst>
              <a:ext uri="{FF2B5EF4-FFF2-40B4-BE49-F238E27FC236}">
                <a16:creationId xmlns:a16="http://schemas.microsoft.com/office/drawing/2014/main" id="{80962757-B174-2B37-DC1D-725F62FDF6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32" b="56102"/>
          <a:stretch/>
        </p:blipFill>
        <p:spPr>
          <a:xfrm>
            <a:off x="6467403" y="2583298"/>
            <a:ext cx="2307320" cy="2167186"/>
          </a:xfrm>
          <a:prstGeom prst="rect">
            <a:avLst/>
          </a:prstGeom>
        </p:spPr>
      </p:pic>
    </p:spTree>
    <p:extLst>
      <p:ext uri="{BB962C8B-B14F-4D97-AF65-F5344CB8AC3E}">
        <p14:creationId xmlns:p14="http://schemas.microsoft.com/office/powerpoint/2010/main" val="500717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793" y="0"/>
            <a:ext cx="9144793" cy="6858594"/>
          </a:xfrm>
          <a:prstGeom prst="rect">
            <a:avLst/>
          </a:prstGeom>
        </p:spPr>
      </p:pic>
      <p:pic>
        <p:nvPicPr>
          <p:cNvPr id="4" name="Объект 3"/>
          <p:cNvPicPr>
            <a:picLocks noGrp="1" noChangeAspect="1"/>
          </p:cNvPicPr>
          <p:nvPr>
            <p:ph idx="1"/>
          </p:nvPr>
        </p:nvPicPr>
        <p:blipFill>
          <a:blip r:embed="rId3"/>
          <a:stretch>
            <a:fillRect/>
          </a:stretch>
        </p:blipFill>
        <p:spPr>
          <a:xfrm>
            <a:off x="611560" y="1417638"/>
            <a:ext cx="3210605" cy="4525963"/>
          </a:xfrm>
          <a:prstGeom prst="rect">
            <a:avLst/>
          </a:prstGeom>
        </p:spPr>
      </p:pic>
      <p:pic>
        <p:nvPicPr>
          <p:cNvPr id="5" name="Рисунок 4"/>
          <p:cNvPicPr>
            <a:picLocks noChangeAspect="1"/>
          </p:cNvPicPr>
          <p:nvPr/>
        </p:nvPicPr>
        <p:blipFill>
          <a:blip r:embed="rId4"/>
          <a:stretch>
            <a:fillRect/>
          </a:stretch>
        </p:blipFill>
        <p:spPr>
          <a:xfrm>
            <a:off x="4909089" y="1417638"/>
            <a:ext cx="3754760" cy="4617481"/>
          </a:xfrm>
          <a:prstGeom prst="rect">
            <a:avLst/>
          </a:prstGeom>
        </p:spPr>
      </p:pic>
    </p:spTree>
    <p:extLst>
      <p:ext uri="{BB962C8B-B14F-4D97-AF65-F5344CB8AC3E}">
        <p14:creationId xmlns:p14="http://schemas.microsoft.com/office/powerpoint/2010/main" val="1260934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25" name="Rectangle 1"/>
          <p:cNvSpPr>
            <a:spLocks noChangeArrowheads="1"/>
          </p:cNvSpPr>
          <p:nvPr/>
        </p:nvSpPr>
        <p:spPr bwMode="auto">
          <a:xfrm>
            <a:off x="611560" y="404664"/>
            <a:ext cx="799288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Чтобы привлечь учащихся к чтению и обратить внимание родителей на проблему нежелания читать литературу, мы поддержали   проект «Читающая школа – читающая нация» и проводим мероприятия, направленные на пропаганду чтения. Были изготовлены и распространены буклеты для родителей с рекомендациями «Как воспитать читателя». </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Данный проект несет весьма большое социальное значение, так как помогает воспитать всесторонне развитую личность с широким кругозором, умеющую грамотно излагать свои мысли, что повышает конкурентоспособность и вероятность стать успешным человеком в будущем.        </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0" y="27500"/>
            <a:ext cx="9223797" cy="6858000"/>
          </a:xfrm>
          <a:prstGeom prst="rect">
            <a:avLst/>
          </a:prstGeom>
          <a:noFill/>
        </p:spPr>
      </p:pic>
      <p:sp>
        <p:nvSpPr>
          <p:cNvPr id="5" name="TextBox 4"/>
          <p:cNvSpPr txBox="1"/>
          <p:nvPr/>
        </p:nvSpPr>
        <p:spPr>
          <a:xfrm>
            <a:off x="1115616" y="4221088"/>
            <a:ext cx="7072362" cy="1569660"/>
          </a:xfrm>
          <a:prstGeom prst="rect">
            <a:avLst/>
          </a:prstGeom>
          <a:noFill/>
        </p:spPr>
        <p:txBody>
          <a:bodyPr wrap="square" rtlCol="0">
            <a:spAutoFit/>
          </a:bodyPr>
          <a:lstStyle/>
          <a:p>
            <a:pPr algn="ctr"/>
            <a:r>
              <a:rPr lang="kk-KZ" sz="2400" b="1" dirty="0">
                <a:solidFill>
                  <a:schemeClr val="accent6">
                    <a:lumMod val="75000"/>
                  </a:schemeClr>
                </a:solidFill>
                <a:latin typeface="Times New Roman" pitchFamily="18" charset="0"/>
                <a:cs typeface="Times New Roman" pitchFamily="18" charset="0"/>
              </a:rPr>
              <a:t>На основании областного и районного планов в школе составлен  план, утвержденный директором школы.</a:t>
            </a:r>
          </a:p>
          <a:p>
            <a:endParaRPr lang="ru-RU" sz="2400" dirty="0">
              <a:latin typeface="Times New Roman" pitchFamily="18" charset="0"/>
              <a:cs typeface="Times New Roman" pitchFamily="18" charset="0"/>
            </a:endParaRPr>
          </a:p>
        </p:txBody>
      </p:sp>
      <p:pic>
        <p:nvPicPr>
          <p:cNvPr id="8" name="Рисунок 7"/>
          <p:cNvPicPr>
            <a:picLocks noChangeAspect="1"/>
          </p:cNvPicPr>
          <p:nvPr/>
        </p:nvPicPr>
        <p:blipFill>
          <a:blip r:embed="rId3"/>
          <a:stretch>
            <a:fillRect/>
          </a:stretch>
        </p:blipFill>
        <p:spPr>
          <a:xfrm rot="14706360">
            <a:off x="1314738" y="554662"/>
            <a:ext cx="2142209" cy="2847381"/>
          </a:xfrm>
          <a:prstGeom prst="rect">
            <a:avLst/>
          </a:prstGeom>
        </p:spPr>
      </p:pic>
      <p:pic>
        <p:nvPicPr>
          <p:cNvPr id="10" name="Рисунок 9"/>
          <p:cNvPicPr>
            <a:picLocks noChangeAspect="1"/>
          </p:cNvPicPr>
          <p:nvPr/>
        </p:nvPicPr>
        <p:blipFill>
          <a:blip r:embed="rId4"/>
          <a:stretch>
            <a:fillRect/>
          </a:stretch>
        </p:blipFill>
        <p:spPr>
          <a:xfrm rot="1244606">
            <a:off x="4932040" y="982127"/>
            <a:ext cx="3408047" cy="256402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122" name="Picture 2" descr="C:\Users\comp8\Desktop\фоны\unname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899592" y="274639"/>
            <a:ext cx="7704856" cy="7017306"/>
          </a:xfrm>
          <a:prstGeom prst="rect">
            <a:avLst/>
          </a:prstGeom>
        </p:spPr>
        <p:txBody>
          <a:bodyPr wrap="square">
            <a:spAutoFit/>
          </a:bodyPr>
          <a:lstStyle/>
          <a:p>
            <a:r>
              <a:rPr lang="en-US" dirty="0">
                <a:hlinkClick r:id="rId3"/>
              </a:rPr>
              <a:t>https://www.instagram.com/p/Cq7nInOI61M/?igshid=MmJiY2I4NDBkZg</a:t>
            </a:r>
            <a:r>
              <a:rPr lang="en-US" dirty="0"/>
              <a:t>==</a:t>
            </a:r>
            <a:endParaRPr lang="ru-RU" dirty="0"/>
          </a:p>
          <a:p>
            <a:r>
              <a:rPr lang="en-US" dirty="0">
                <a:hlinkClick r:id="rId4"/>
              </a:rPr>
              <a:t>https://www.instagram.com/reel/CrGFZ1OoCy2/?igshid=MmJiY2I4NDBkZg</a:t>
            </a:r>
            <a:r>
              <a:rPr lang="en-US" dirty="0"/>
              <a:t>==</a:t>
            </a:r>
            <a:endParaRPr lang="ru-RU" dirty="0"/>
          </a:p>
          <a:p>
            <a:r>
              <a:rPr lang="en-US" dirty="0">
                <a:hlinkClick r:id="rId5"/>
              </a:rPr>
              <a:t>https://www.instagram.com/reel/CrGFmYaoBxW/?igshid=MmJiY2I4NDBkZg</a:t>
            </a:r>
            <a:r>
              <a:rPr lang="en-US" dirty="0"/>
              <a:t>==</a:t>
            </a:r>
            <a:endParaRPr lang="ru-RU" dirty="0"/>
          </a:p>
          <a:p>
            <a:r>
              <a:rPr lang="en-US" dirty="0">
                <a:hlinkClick r:id="rId6"/>
              </a:rPr>
              <a:t>https://www.instagram.com/p/CqsISbQoSQi/?igshid=MmJiY2I4NDBkZg</a:t>
            </a:r>
            <a:r>
              <a:rPr lang="en-US" dirty="0"/>
              <a:t>==</a:t>
            </a:r>
            <a:endParaRPr lang="ru-RU" dirty="0"/>
          </a:p>
          <a:p>
            <a:r>
              <a:rPr lang="en-US" dirty="0">
                <a:hlinkClick r:id="rId7"/>
              </a:rPr>
              <a:t>https://www.instagram.com/reel/CqDe1oqIZPi/?igshid=MmJiY2I4NDBkZg</a:t>
            </a:r>
            <a:r>
              <a:rPr lang="en-US" dirty="0"/>
              <a:t>==</a:t>
            </a:r>
            <a:endParaRPr lang="ru-RU" dirty="0"/>
          </a:p>
          <a:p>
            <a:r>
              <a:rPr lang="en-US" dirty="0">
                <a:hlinkClick r:id="rId8"/>
              </a:rPr>
              <a:t>https://www.instagram.com/p/CpezPMJoDLW/?igshid=MmJiY2I4NDBkZg</a:t>
            </a:r>
            <a:r>
              <a:rPr lang="en-US" dirty="0"/>
              <a:t>==</a:t>
            </a:r>
            <a:endParaRPr lang="ru-RU" dirty="0"/>
          </a:p>
          <a:p>
            <a:r>
              <a:rPr lang="en-US" dirty="0">
                <a:hlinkClick r:id="rId9"/>
              </a:rPr>
              <a:t>https://www.instagram.com/p/CpNatAvIFRu/?igshid=MmJiY2I4NDBkZg</a:t>
            </a:r>
            <a:r>
              <a:rPr lang="en-US" dirty="0"/>
              <a:t>==</a:t>
            </a:r>
            <a:endParaRPr lang="ru-RU" dirty="0"/>
          </a:p>
          <a:p>
            <a:r>
              <a:rPr lang="en-US" dirty="0">
                <a:hlinkClick r:id="rId10"/>
              </a:rPr>
              <a:t>https://www.instagram.com/reel/CpK2CKeIcUJ/?igshid=MmJiY2I4NDBkZg</a:t>
            </a:r>
            <a:r>
              <a:rPr lang="en-US" dirty="0"/>
              <a:t>==</a:t>
            </a:r>
            <a:endParaRPr lang="ru-RU" dirty="0"/>
          </a:p>
          <a:p>
            <a:r>
              <a:rPr lang="en-US" dirty="0">
                <a:hlinkClick r:id="rId11"/>
              </a:rPr>
              <a:t>https://www.instagram.com/p/CobPAAZoo6-/?igshid=MmJiY2I4NDBkZg</a:t>
            </a:r>
            <a:r>
              <a:rPr lang="en-US" dirty="0"/>
              <a:t>==</a:t>
            </a:r>
            <a:endParaRPr lang="ru-RU" dirty="0"/>
          </a:p>
          <a:p>
            <a:r>
              <a:rPr lang="en-US" dirty="0">
                <a:hlinkClick r:id="rId12"/>
              </a:rPr>
              <a:t>https://www.instagram.com/p/CoPXIeVoQ5b/?igshid=MmJiY2I4NDBkZg</a:t>
            </a:r>
            <a:r>
              <a:rPr lang="en-US" dirty="0"/>
              <a:t>==</a:t>
            </a:r>
            <a:endParaRPr lang="ru-RU" dirty="0"/>
          </a:p>
          <a:p>
            <a:r>
              <a:rPr lang="en-US" dirty="0">
                <a:hlinkClick r:id="rId13"/>
              </a:rPr>
              <a:t>https://www.instagram.com/p/Cn4Dt4sIoK0/?igshid=MmJiY2I4NDBkZg</a:t>
            </a:r>
            <a:r>
              <a:rPr lang="en-US" dirty="0"/>
              <a:t>==</a:t>
            </a:r>
            <a:endParaRPr lang="ru-RU" dirty="0"/>
          </a:p>
          <a:p>
            <a:r>
              <a:rPr lang="en-US" dirty="0">
                <a:hlinkClick r:id="rId14"/>
              </a:rPr>
              <a:t>https://www.instagram.com/p/Cnk_XYEozcQ/?igshid=MmJiY2I4NDBkZg</a:t>
            </a:r>
            <a:r>
              <a:rPr lang="en-US" dirty="0"/>
              <a:t>==</a:t>
            </a:r>
            <a:endParaRPr lang="ru-RU" dirty="0"/>
          </a:p>
          <a:p>
            <a:r>
              <a:rPr lang="en-US" dirty="0">
                <a:hlinkClick r:id="rId15"/>
              </a:rPr>
              <a:t>https://www.instagram.com/p/CnhKmXAsr6M/?igshid=MmJiY2I4NDBkZg</a:t>
            </a:r>
            <a:r>
              <a:rPr lang="en-US" dirty="0"/>
              <a:t>==</a:t>
            </a:r>
            <a:endParaRPr lang="ru-RU" dirty="0"/>
          </a:p>
          <a:p>
            <a:r>
              <a:rPr lang="en-US" dirty="0">
                <a:hlinkClick r:id="rId16"/>
              </a:rPr>
              <a:t>https://www.instagram.com/p/Cnen0rhs2AI/?igshid=MmJiY2I4NDBkZg</a:t>
            </a:r>
            <a:r>
              <a:rPr lang="en-US" dirty="0"/>
              <a:t>==</a:t>
            </a:r>
            <a:endParaRPr lang="ru-RU" dirty="0"/>
          </a:p>
          <a:p>
            <a:r>
              <a:rPr lang="en-US" dirty="0">
                <a:hlinkClick r:id="rId16"/>
              </a:rPr>
              <a:t>https://www.instagram.com/p/Cnen0rhs2AI/?igshid=MmJiY2I4NDBkZg</a:t>
            </a:r>
            <a:r>
              <a:rPr lang="en-US" dirty="0"/>
              <a:t>==</a:t>
            </a:r>
            <a:endParaRPr lang="ru-RU" dirty="0"/>
          </a:p>
          <a:p>
            <a:r>
              <a:rPr lang="en-US" dirty="0">
                <a:hlinkClick r:id="rId17"/>
              </a:rPr>
              <a:t>https://www.instagram.com/p/CnGXa-VobpY/?igshid=MmJiY2I4NDBkZg</a:t>
            </a:r>
            <a:r>
              <a:rPr lang="en-US" dirty="0"/>
              <a:t>==</a:t>
            </a:r>
            <a:endParaRPr lang="ru-RU" dirty="0"/>
          </a:p>
          <a:p>
            <a:r>
              <a:rPr lang="en-US" dirty="0">
                <a:hlinkClick r:id="rId18"/>
              </a:rPr>
              <a:t>https://www.instagram.com/p/CnDuB-9Irf4/?igshid=MmJiY2I4NDBkZg</a:t>
            </a:r>
            <a:r>
              <a:rPr lang="en-US" dirty="0"/>
              <a:t>==</a:t>
            </a:r>
            <a:endParaRPr lang="ru-RU" dirty="0"/>
          </a:p>
          <a:p>
            <a:r>
              <a:rPr lang="en-US" dirty="0">
                <a:hlinkClick r:id="rId19"/>
              </a:rPr>
              <a:t>https://www.instagram.com/p/CnDpKvZIAlM/?igshid=MmJiY2I4NDBkZg</a:t>
            </a:r>
            <a:r>
              <a:rPr lang="en-US" dirty="0"/>
              <a:t>==</a:t>
            </a:r>
            <a:endParaRPr lang="ru-RU" dirty="0"/>
          </a:p>
          <a:p>
            <a:r>
              <a:rPr lang="en-US" dirty="0">
                <a:hlinkClick r:id="rId20"/>
              </a:rPr>
              <a:t>https://www.instagram.com/p/CnDot8vomgQ/?igshid=MmJiY2I4NDBkZg</a:t>
            </a:r>
            <a:r>
              <a:rPr lang="en-US" dirty="0"/>
              <a:t>==</a:t>
            </a:r>
            <a:endParaRPr lang="ru-RU" dirty="0"/>
          </a:p>
          <a:p>
            <a:r>
              <a:rPr lang="en-US" dirty="0">
                <a:hlinkClick r:id="rId21"/>
              </a:rPr>
              <a:t>https://www.instagram.com/p/CnCE1KcI6ZS/?igshid=MmJiY2I4NDBkZg</a:t>
            </a:r>
            <a:r>
              <a:rPr lang="en-US" dirty="0"/>
              <a:t>==</a:t>
            </a:r>
            <a:endParaRPr lang="ru-RU" dirty="0"/>
          </a:p>
          <a:p>
            <a:r>
              <a:rPr lang="en-US" dirty="0">
                <a:hlinkClick r:id="rId22"/>
              </a:rPr>
              <a:t>https://www.instagram.com/reel/Cj8M1s4IUs9/?igshid=MmJiY2I4NDBkZg</a:t>
            </a:r>
            <a:r>
              <a:rPr lang="en-US" dirty="0"/>
              <a:t>==</a:t>
            </a:r>
            <a:endParaRPr lang="ru-RU" dirty="0"/>
          </a:p>
          <a:p>
            <a:r>
              <a:rPr lang="en-US" dirty="0">
                <a:hlinkClick r:id="rId23"/>
              </a:rPr>
              <a:t>https://www.instagram.com/p/Cj-z5ptMsCU/?igshid=MmJiY2I4NDBkZg</a:t>
            </a:r>
            <a:r>
              <a:rPr lang="en-US" dirty="0"/>
              <a:t>==</a:t>
            </a:r>
            <a:endParaRPr lang="ru-RU" dirty="0"/>
          </a:p>
          <a:p>
            <a:r>
              <a:rPr lang="en-US" dirty="0">
                <a:hlinkClick r:id="rId24"/>
              </a:rPr>
              <a:t>https://www.instagram.com/reel/ClBgnnkgtxk/?igshid=MmJiY2I4NDBkZg</a:t>
            </a:r>
            <a:r>
              <a:rPr lang="en-US" dirty="0"/>
              <a:t>==</a:t>
            </a:r>
            <a:endParaRPr lang="ru-RU" dirty="0"/>
          </a:p>
          <a:p>
            <a:r>
              <a:rPr lang="en-US" dirty="0"/>
              <a:t>https://www.instagram.com/reel/ClEFCWuI9IH/?igshid=MmJiY2I4NDBkZg==</a:t>
            </a:r>
            <a:endParaRPr lang="ru-RU" dirty="0"/>
          </a:p>
          <a:p>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comp8\Desktop\фоны\depositphotos_14149309-stock-photo-book.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357290" y="214290"/>
            <a:ext cx="6660990" cy="954107"/>
          </a:xfrm>
          <a:prstGeom prst="rect">
            <a:avLst/>
          </a:prstGeom>
        </p:spPr>
        <p:txBody>
          <a:bodyPr wrap="none">
            <a:spAutoFit/>
          </a:bodyPr>
          <a:lstStyle/>
          <a:p>
            <a:pPr algn="ctr"/>
            <a:r>
              <a:rPr lang="ru-RU" sz="2800" b="1" dirty="0">
                <a:solidFill>
                  <a:schemeClr val="accent6">
                    <a:lumMod val="75000"/>
                  </a:schemeClr>
                </a:solidFill>
                <a:latin typeface="Times New Roman" pitchFamily="18" charset="0"/>
                <a:cs typeface="Times New Roman" pitchFamily="18" charset="0"/>
              </a:rPr>
              <a:t>В рамках проекта «Читающая школа»  </a:t>
            </a:r>
            <a:br>
              <a:rPr lang="ru-RU" sz="2800" b="1" dirty="0">
                <a:solidFill>
                  <a:schemeClr val="accent6">
                    <a:lumMod val="75000"/>
                  </a:schemeClr>
                </a:solidFill>
                <a:latin typeface="Times New Roman" pitchFamily="18" charset="0"/>
                <a:cs typeface="Times New Roman" pitchFamily="18" charset="0"/>
              </a:rPr>
            </a:br>
            <a:r>
              <a:rPr lang="ru-RU" sz="2800" b="1" dirty="0">
                <a:solidFill>
                  <a:schemeClr val="accent6">
                    <a:lumMod val="75000"/>
                  </a:schemeClr>
                </a:solidFill>
                <a:latin typeface="Times New Roman" pitchFamily="18" charset="0"/>
                <a:cs typeface="Times New Roman" pitchFamily="18" charset="0"/>
              </a:rPr>
              <a:t>проводятся мероприятия:</a:t>
            </a:r>
            <a:endParaRPr lang="ru-RU" sz="2800" dirty="0"/>
          </a:p>
        </p:txBody>
      </p:sp>
      <p:sp>
        <p:nvSpPr>
          <p:cNvPr id="5" name="Прямоугольник 4"/>
          <p:cNvSpPr/>
          <p:nvPr/>
        </p:nvSpPr>
        <p:spPr>
          <a:xfrm>
            <a:off x="357158" y="1071546"/>
            <a:ext cx="8572560" cy="3170099"/>
          </a:xfrm>
          <a:prstGeom prst="rect">
            <a:avLst/>
          </a:prstGeom>
        </p:spPr>
        <p:txBody>
          <a:bodyPr wrap="square">
            <a:spAutoFit/>
          </a:bodyPr>
          <a:lstStyle/>
          <a:p>
            <a:r>
              <a:rPr lang="ru-RU" sz="2000" b="1" dirty="0">
                <a:latin typeface="Times New Roman" pitchFamily="18" charset="0"/>
                <a:cs typeface="Times New Roman" pitchFamily="18" charset="0"/>
              </a:rPr>
              <a:t>   *  Книжные, тематические выставки по разным темам.</a:t>
            </a:r>
          </a:p>
          <a:p>
            <a:r>
              <a:rPr lang="ru-RU" sz="2000" b="1" dirty="0">
                <a:latin typeface="Times New Roman" pitchFamily="18" charset="0"/>
                <a:cs typeface="Times New Roman" pitchFamily="18" charset="0"/>
              </a:rPr>
              <a:t>    *Участие в акции «</a:t>
            </a:r>
            <a:r>
              <a:rPr lang="ru-RU" sz="2000" b="1" dirty="0" err="1">
                <a:latin typeface="Times New Roman" pitchFamily="18" charset="0"/>
                <a:cs typeface="Times New Roman" pitchFamily="18" charset="0"/>
              </a:rPr>
              <a:t>Буккросинг</a:t>
            </a:r>
            <a:r>
              <a:rPr lang="ru-RU" sz="2000" b="1" dirty="0">
                <a:latin typeface="Times New Roman" pitchFamily="18" charset="0"/>
                <a:cs typeface="Times New Roman" pitchFamily="18" charset="0"/>
              </a:rPr>
              <a:t>».</a:t>
            </a:r>
          </a:p>
          <a:p>
            <a:r>
              <a:rPr lang="ru-RU" sz="2000" b="1" dirty="0">
                <a:latin typeface="Times New Roman" pitchFamily="18" charset="0"/>
                <a:cs typeface="Times New Roman" pitchFamily="18" charset="0"/>
              </a:rPr>
              <a:t>    *Акция  «Читающий класс». </a:t>
            </a:r>
          </a:p>
          <a:p>
            <a:r>
              <a:rPr lang="ru-RU" sz="2000" b="1" dirty="0">
                <a:latin typeface="Times New Roman" pitchFamily="18" charset="0"/>
                <a:cs typeface="Times New Roman" pitchFamily="18" charset="0"/>
              </a:rPr>
              <a:t>     *Акция   «Читающая семья».</a:t>
            </a:r>
          </a:p>
          <a:p>
            <a:r>
              <a:rPr lang="ru-RU" sz="2000" b="1" dirty="0">
                <a:latin typeface="Times New Roman" pitchFamily="18" charset="0"/>
                <a:cs typeface="Times New Roman" pitchFamily="18" charset="0"/>
              </a:rPr>
              <a:t>     *Акция  «Читающая перемена».</a:t>
            </a:r>
          </a:p>
          <a:p>
            <a:r>
              <a:rPr lang="ru-RU" sz="2000" b="1" dirty="0">
                <a:latin typeface="Times New Roman" pitchFamily="18" charset="0"/>
                <a:cs typeface="Times New Roman" pitchFamily="18" charset="0"/>
              </a:rPr>
              <a:t>     *Участие в челлендже «Моя любимая книга».</a:t>
            </a:r>
          </a:p>
          <a:p>
            <a:r>
              <a:rPr lang="ru-RU" sz="2000" b="1" dirty="0">
                <a:latin typeface="Times New Roman" pitchFamily="18" charset="0"/>
                <a:cs typeface="Times New Roman" pitchFamily="18" charset="0"/>
              </a:rPr>
              <a:t>     *Виртуальные экскурсии.</a:t>
            </a:r>
          </a:p>
          <a:p>
            <a:r>
              <a:rPr lang="ru-RU" sz="2000" b="1" dirty="0">
                <a:latin typeface="Times New Roman" pitchFamily="18" charset="0"/>
                <a:cs typeface="Times New Roman" pitchFamily="18" charset="0"/>
              </a:rPr>
              <a:t>     *Читательские конференции.</a:t>
            </a:r>
          </a:p>
          <a:p>
            <a:r>
              <a:rPr lang="ru-RU" sz="2000" b="1" dirty="0">
                <a:latin typeface="Times New Roman" pitchFamily="18" charset="0"/>
                <a:cs typeface="Times New Roman" pitchFamily="18" charset="0"/>
              </a:rPr>
              <a:t>     * Библиотечные уроки.</a:t>
            </a:r>
          </a:p>
          <a:p>
            <a:r>
              <a:rPr lang="ru-RU" sz="2000" b="1" dirty="0">
                <a:latin typeface="Times New Roman" pitchFamily="18" charset="0"/>
                <a:cs typeface="Times New Roman" pitchFamily="18" charset="0"/>
              </a:rPr>
              <a:t>     * Викторины.</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comp8\Desktop\фоны\1593702126_14-p-fon-s-knigami-24.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pic>
        <p:nvPicPr>
          <p:cNvPr id="19"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180528" y="-459432"/>
            <a:ext cx="9324528" cy="9025714"/>
          </a:xfrm>
          <a:prstGeom prst="rect">
            <a:avLst/>
          </a:prstGeom>
          <a:noFill/>
        </p:spPr>
      </p:pic>
      <p:pic>
        <p:nvPicPr>
          <p:cNvPr id="6" name="Picture 3" descr="C:\Users\comp8\Desktop\Новая папка\IMG_20210315_121620.jpg"/>
          <p:cNvPicPr>
            <a:picLocks noChangeAspect="1" noChangeArrowheads="1"/>
          </p:cNvPicPr>
          <p:nvPr/>
        </p:nvPicPr>
        <p:blipFill>
          <a:blip r:embed="rId4" cstate="print"/>
          <a:srcRect/>
          <a:stretch>
            <a:fillRect/>
          </a:stretch>
        </p:blipFill>
        <p:spPr bwMode="auto">
          <a:xfrm>
            <a:off x="2428860" y="714356"/>
            <a:ext cx="1585914" cy="2114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Заголовок 1"/>
          <p:cNvSpPr txBox="1">
            <a:spLocks/>
          </p:cNvSpPr>
          <p:nvPr/>
        </p:nvSpPr>
        <p:spPr>
          <a:xfrm>
            <a:off x="1214414" y="142852"/>
            <a:ext cx="6715172" cy="5715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kk-KZ" sz="2800" b="1" i="0" u="none" strike="noStrike" kern="1200" cap="none" spc="0" normalizeH="0" baseline="0" noProof="0" dirty="0">
                <a:ln>
                  <a:noFill/>
                </a:ln>
                <a:solidFill>
                  <a:schemeClr val="accent6">
                    <a:lumMod val="75000"/>
                  </a:schemeClr>
                </a:solidFill>
                <a:effectLst/>
                <a:uLnTx/>
                <a:uFillTx/>
                <a:latin typeface="Times New Roman" pitchFamily="18" charset="0"/>
                <a:ea typeface="+mj-ea"/>
                <a:cs typeface="Times New Roman" pitchFamily="18" charset="0"/>
              </a:rPr>
              <a:t>Книжные и тематические выставки</a:t>
            </a:r>
            <a:endParaRPr kumimoji="0" lang="ru-RU" sz="2800" b="1" i="0" u="none" strike="noStrike" kern="1200" cap="none" spc="0" normalizeH="0" baseline="0" noProof="0" dirty="0">
              <a:ln>
                <a:noFill/>
              </a:ln>
              <a:solidFill>
                <a:schemeClr val="accent6">
                  <a:lumMod val="75000"/>
                </a:schemeClr>
              </a:solidFill>
              <a:effectLst/>
              <a:uLnTx/>
              <a:uFillTx/>
              <a:latin typeface="Times New Roman" pitchFamily="18" charset="0"/>
              <a:ea typeface="+mj-ea"/>
              <a:cs typeface="Times New Roman" pitchFamily="18" charset="0"/>
            </a:endParaRPr>
          </a:p>
        </p:txBody>
      </p:sp>
      <p:sp>
        <p:nvSpPr>
          <p:cNvPr id="7" name="TextBox 6"/>
          <p:cNvSpPr txBox="1"/>
          <p:nvPr/>
        </p:nvSpPr>
        <p:spPr>
          <a:xfrm>
            <a:off x="571472" y="2928934"/>
            <a:ext cx="3088924" cy="1015663"/>
          </a:xfrm>
          <a:prstGeom prst="rect">
            <a:avLst/>
          </a:prstGeom>
          <a:noFill/>
        </p:spPr>
        <p:txBody>
          <a:bodyPr wrap="none" rtlCol="0">
            <a:spAutoFit/>
          </a:bodyPr>
          <a:lstStyle/>
          <a:p>
            <a:pPr algn="ctr"/>
            <a:r>
              <a:rPr lang="kk-KZ" sz="1400" b="1" dirty="0">
                <a:solidFill>
                  <a:schemeClr val="accent6">
                    <a:lumMod val="75000"/>
                  </a:schemeClr>
                </a:solidFill>
                <a:latin typeface="Times New Roman" pitchFamily="18" charset="0"/>
                <a:cs typeface="Times New Roman" pitchFamily="18" charset="0"/>
              </a:rPr>
              <a:t>Совместно с сельской библиотекой </a:t>
            </a:r>
            <a:br>
              <a:rPr lang="kk-KZ" sz="1400" b="1" dirty="0">
                <a:solidFill>
                  <a:schemeClr val="accent6">
                    <a:lumMod val="75000"/>
                  </a:schemeClr>
                </a:solidFill>
                <a:latin typeface="Times New Roman" pitchFamily="18" charset="0"/>
                <a:cs typeface="Times New Roman" pitchFamily="18" charset="0"/>
              </a:rPr>
            </a:br>
            <a:r>
              <a:rPr lang="kk-KZ" sz="1400" b="1" dirty="0">
                <a:solidFill>
                  <a:schemeClr val="accent6">
                    <a:lumMod val="75000"/>
                  </a:schemeClr>
                </a:solidFill>
                <a:latin typeface="Times New Roman" pitchFamily="18" charset="0"/>
                <a:cs typeface="Times New Roman" pitchFamily="18" charset="0"/>
              </a:rPr>
              <a:t>проведена книжная выставка </a:t>
            </a:r>
            <a:br>
              <a:rPr lang="kk-KZ" sz="1400" b="1" dirty="0">
                <a:solidFill>
                  <a:schemeClr val="accent6">
                    <a:lumMod val="75000"/>
                  </a:schemeClr>
                </a:solidFill>
                <a:latin typeface="Times New Roman" pitchFamily="18" charset="0"/>
                <a:cs typeface="Times New Roman" pitchFamily="18" charset="0"/>
              </a:rPr>
            </a:br>
            <a:r>
              <a:rPr lang="kk-KZ" sz="1400" b="1" dirty="0">
                <a:solidFill>
                  <a:schemeClr val="accent6">
                    <a:lumMod val="75000"/>
                  </a:schemeClr>
                </a:solidFill>
                <a:latin typeface="Times New Roman" pitchFamily="18" charset="0"/>
                <a:cs typeface="Times New Roman" pitchFamily="18" charset="0"/>
              </a:rPr>
              <a:t>“Вехи Независимости”</a:t>
            </a:r>
          </a:p>
          <a:p>
            <a:endParaRPr lang="ru-RU" dirty="0"/>
          </a:p>
        </p:txBody>
      </p:sp>
      <p:sp>
        <p:nvSpPr>
          <p:cNvPr id="16" name="TextBox 15"/>
          <p:cNvSpPr txBox="1"/>
          <p:nvPr/>
        </p:nvSpPr>
        <p:spPr>
          <a:xfrm>
            <a:off x="5148064" y="5157192"/>
            <a:ext cx="3548728" cy="307777"/>
          </a:xfrm>
          <a:prstGeom prst="rect">
            <a:avLst/>
          </a:prstGeom>
          <a:noFill/>
        </p:spPr>
        <p:txBody>
          <a:bodyPr wrap="none" rtlCol="0">
            <a:spAutoFit/>
          </a:bodyPr>
          <a:lstStyle/>
          <a:p>
            <a:r>
              <a:rPr lang="ru-RU" sz="1400" b="1" dirty="0">
                <a:solidFill>
                  <a:schemeClr val="accent6">
                    <a:lumMod val="75000"/>
                  </a:schemeClr>
                </a:solidFill>
                <a:latin typeface="Times New Roman" pitchFamily="18" charset="0"/>
                <a:cs typeface="Times New Roman" pitchFamily="18" charset="0"/>
              </a:rPr>
              <a:t>Великий казахский поэт Абай </a:t>
            </a:r>
            <a:r>
              <a:rPr lang="ru-RU" sz="1400" b="1" dirty="0" err="1">
                <a:solidFill>
                  <a:schemeClr val="accent6">
                    <a:lumMod val="75000"/>
                  </a:schemeClr>
                </a:solidFill>
                <a:latin typeface="Times New Roman" pitchFamily="18" charset="0"/>
                <a:cs typeface="Times New Roman" pitchFamily="18" charset="0"/>
              </a:rPr>
              <a:t>Кунанбаев</a:t>
            </a:r>
            <a:endParaRPr lang="ru-RU" sz="1400" b="1" dirty="0">
              <a:solidFill>
                <a:schemeClr val="accent6">
                  <a:lumMod val="75000"/>
                </a:schemeClr>
              </a:solidFill>
              <a:latin typeface="Times New Roman" pitchFamily="18" charset="0"/>
              <a:cs typeface="Times New Roman" pitchFamily="18" charset="0"/>
            </a:endParaRPr>
          </a:p>
        </p:txBody>
      </p:sp>
      <p:sp>
        <p:nvSpPr>
          <p:cNvPr id="3" name="AutoShape 2" descr="blob:https://web.whatsapp.com/fae711bb-d4f4-41e9-9104-efeb791d3b51"/>
          <p:cNvSpPr>
            <a:spLocks noChangeAspect="1" noChangeArrowheads="1"/>
          </p:cNvSpPr>
          <p:nvPr/>
        </p:nvSpPr>
        <p:spPr bwMode="auto">
          <a:xfrm>
            <a:off x="105853" y="1926909"/>
            <a:ext cx="304800" cy="4011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 name="AutoShape 4" descr="blob:https://web.whatsapp.com/fae711bb-d4f4-41e9-9104-efeb791d3b5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AutoShape 6" descr="blob:https://web.whatsapp.com/fae711bb-d4f4-41e9-9104-efeb791d3b5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2" name="Рисунок 21"/>
          <p:cNvPicPr>
            <a:picLocks noChangeAspect="1"/>
          </p:cNvPicPr>
          <p:nvPr/>
        </p:nvPicPr>
        <p:blipFill>
          <a:blip r:embed="rId5"/>
          <a:stretch>
            <a:fillRect/>
          </a:stretch>
        </p:blipFill>
        <p:spPr>
          <a:xfrm>
            <a:off x="1125871" y="3815632"/>
            <a:ext cx="2516143" cy="1810869"/>
          </a:xfrm>
          <a:prstGeom prst="rect">
            <a:avLst/>
          </a:prstGeom>
        </p:spPr>
      </p:pic>
      <p:pic>
        <p:nvPicPr>
          <p:cNvPr id="24" name="Рисунок 23"/>
          <p:cNvPicPr>
            <a:picLocks noChangeAspect="1"/>
          </p:cNvPicPr>
          <p:nvPr/>
        </p:nvPicPr>
        <p:blipFill>
          <a:blip r:embed="rId6"/>
          <a:stretch>
            <a:fillRect/>
          </a:stretch>
        </p:blipFill>
        <p:spPr>
          <a:xfrm>
            <a:off x="5143504" y="857208"/>
            <a:ext cx="3162980" cy="2000288"/>
          </a:xfrm>
          <a:prstGeom prst="rect">
            <a:avLst/>
          </a:prstGeom>
        </p:spPr>
      </p:pic>
      <p:pic>
        <p:nvPicPr>
          <p:cNvPr id="26" name="Рисунок 25"/>
          <p:cNvPicPr>
            <a:picLocks noChangeAspect="1"/>
          </p:cNvPicPr>
          <p:nvPr/>
        </p:nvPicPr>
        <p:blipFill>
          <a:blip r:embed="rId7"/>
          <a:stretch>
            <a:fillRect/>
          </a:stretch>
        </p:blipFill>
        <p:spPr>
          <a:xfrm>
            <a:off x="4014775" y="3356992"/>
            <a:ext cx="2267036" cy="1656183"/>
          </a:xfrm>
          <a:prstGeom prst="rect">
            <a:avLst/>
          </a:prstGeom>
        </p:spPr>
      </p:pic>
      <p:pic>
        <p:nvPicPr>
          <p:cNvPr id="29" name="Рисунок 28"/>
          <p:cNvPicPr>
            <a:picLocks noChangeAspect="1"/>
          </p:cNvPicPr>
          <p:nvPr/>
        </p:nvPicPr>
        <p:blipFill>
          <a:blip r:embed="rId8"/>
          <a:stretch>
            <a:fillRect/>
          </a:stretch>
        </p:blipFill>
        <p:spPr>
          <a:xfrm flipH="1">
            <a:off x="6502394" y="3316928"/>
            <a:ext cx="2024674" cy="1753071"/>
          </a:xfrm>
          <a:prstGeom prst="rect">
            <a:avLst/>
          </a:prstGeom>
        </p:spPr>
      </p:pic>
      <p:pic>
        <p:nvPicPr>
          <p:cNvPr id="30" name="Рисунок 29"/>
          <p:cNvPicPr>
            <a:picLocks noChangeAspect="1"/>
          </p:cNvPicPr>
          <p:nvPr/>
        </p:nvPicPr>
        <p:blipFill>
          <a:blip r:embed="rId9"/>
          <a:stretch>
            <a:fillRect/>
          </a:stretch>
        </p:blipFill>
        <p:spPr>
          <a:xfrm>
            <a:off x="410653" y="752456"/>
            <a:ext cx="1857091" cy="211787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C:\Users\comp8\Desktop\фоны\knigi-chtenie-shablon-1.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39940" name="Rectangle 4"/>
          <p:cNvSpPr>
            <a:spLocks noChangeArrowheads="1"/>
          </p:cNvSpPr>
          <p:nvPr/>
        </p:nvSpPr>
        <p:spPr bwMode="auto">
          <a:xfrm>
            <a:off x="0" y="2143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6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a:t>
            </a:r>
            <a:endParaRPr kumimoji="0" lang="kk-KZ" sz="1800" b="0" i="0" u="none" strike="noStrike" cap="none" normalizeH="0" baseline="0">
              <a:ln>
                <a:noFill/>
              </a:ln>
              <a:solidFill>
                <a:schemeClr val="tx1"/>
              </a:solidFill>
              <a:effectLst/>
              <a:latin typeface="Arial" pitchFamily="34" charset="0"/>
              <a:cs typeface="Arial" pitchFamily="34" charset="0"/>
            </a:endParaRPr>
          </a:p>
        </p:txBody>
      </p:sp>
      <p:sp>
        <p:nvSpPr>
          <p:cNvPr id="39941" name="Rectangle 5"/>
          <p:cNvSpPr>
            <a:spLocks noChangeArrowheads="1"/>
          </p:cNvSpPr>
          <p:nvPr/>
        </p:nvSpPr>
        <p:spPr bwMode="auto">
          <a:xfrm>
            <a:off x="0" y="3829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13" name="Прямоугольник 12"/>
          <p:cNvSpPr/>
          <p:nvPr/>
        </p:nvSpPr>
        <p:spPr>
          <a:xfrm>
            <a:off x="5786446" y="1928802"/>
            <a:ext cx="2347950" cy="369332"/>
          </a:xfrm>
          <a:prstGeom prst="rect">
            <a:avLst/>
          </a:prstGeom>
        </p:spPr>
        <p:txBody>
          <a:bodyPr wrap="none">
            <a:spAutoFit/>
          </a:bodyPr>
          <a:lstStyle/>
          <a:p>
            <a:r>
              <a:rPr lang="kk-KZ" dirty="0">
                <a:latin typeface="Times New Roman" pitchFamily="18" charset="0"/>
                <a:cs typeface="Times New Roman" pitchFamily="18" charset="0"/>
              </a:rPr>
              <a:t>«</a:t>
            </a:r>
            <a:r>
              <a:rPr lang="kk-KZ" sz="1400" b="1" dirty="0">
                <a:latin typeface="Times New Roman" pitchFamily="18" charset="0"/>
                <a:cs typeface="Times New Roman" pitchFamily="18" charset="0"/>
              </a:rPr>
              <a:t>Тәуелсіздік</a:t>
            </a:r>
            <a:r>
              <a:rPr lang="kk-KZ" b="1" dirty="0">
                <a:latin typeface="Times New Roman" pitchFamily="18" charset="0"/>
                <a:cs typeface="Times New Roman" pitchFamily="18" charset="0"/>
              </a:rPr>
              <a:t> – </a:t>
            </a:r>
            <a:r>
              <a:rPr lang="kk-KZ" sz="1400" b="1" dirty="0">
                <a:latin typeface="Times New Roman" pitchFamily="18" charset="0"/>
                <a:cs typeface="Times New Roman" pitchFamily="18" charset="0"/>
              </a:rPr>
              <a:t>Тұғырым</a:t>
            </a:r>
            <a:r>
              <a:rPr lang="kk-KZ" dirty="0">
                <a:latin typeface="Times New Roman" pitchFamily="18" charset="0"/>
                <a:cs typeface="Times New Roman" pitchFamily="18" charset="0"/>
              </a:rPr>
              <a:t>»</a:t>
            </a:r>
            <a:endParaRPr lang="ru-RU" dirty="0"/>
          </a:p>
        </p:txBody>
      </p:sp>
      <p:sp>
        <p:nvSpPr>
          <p:cNvPr id="9" name="Прямоугольник 8"/>
          <p:cNvSpPr/>
          <p:nvPr/>
        </p:nvSpPr>
        <p:spPr>
          <a:xfrm>
            <a:off x="0" y="1643050"/>
            <a:ext cx="4929222" cy="677108"/>
          </a:xfrm>
          <a:prstGeom prst="rect">
            <a:avLst/>
          </a:prstGeom>
        </p:spPr>
        <p:txBody>
          <a:bodyPr wrap="square">
            <a:spAutoFit/>
          </a:bodyPr>
          <a:lstStyle/>
          <a:p>
            <a:pPr algn="ctr"/>
            <a:r>
              <a:rPr lang="kk-KZ" sz="2400" dirty="0">
                <a:latin typeface="Times New Roman" pitchFamily="18" charset="0"/>
                <a:ea typeface="Times New Roman" pitchFamily="18" charset="0"/>
                <a:cs typeface="Times New Roman" pitchFamily="18" charset="0"/>
              </a:rPr>
              <a:t> </a:t>
            </a:r>
          </a:p>
          <a:p>
            <a:pPr algn="ctr"/>
            <a:r>
              <a:rPr lang="ru-RU" sz="1400" b="1" dirty="0">
                <a:latin typeface="Times New Roman" pitchFamily="18" charset="0"/>
                <a:ea typeface="Times New Roman" pitchFamily="18" charset="0"/>
                <a:cs typeface="Times New Roman" pitchFamily="18" charset="0"/>
              </a:rPr>
              <a:t>К 180 </a:t>
            </a:r>
            <a:r>
              <a:rPr lang="kk-KZ" sz="1400" b="1" dirty="0">
                <a:latin typeface="Times New Roman" pitchFamily="18" charset="0"/>
                <a:ea typeface="Times New Roman" pitchFamily="18" charset="0"/>
                <a:cs typeface="Times New Roman" pitchFamily="18" charset="0"/>
              </a:rPr>
              <a:t>летию Ыбрая Алтынсарина</a:t>
            </a:r>
            <a:endParaRPr lang="ru-RU" sz="1400" b="1" dirty="0"/>
          </a:p>
        </p:txBody>
      </p:sp>
      <p:pic>
        <p:nvPicPr>
          <p:cNvPr id="32" name="Picture 2" descr="C:\Users\comp8\Desktop\фоны\depositphotos_14149309-stock-photo-book.jpg"/>
          <p:cNvPicPr>
            <a:picLocks noChangeAspect="1" noChangeArrowheads="1"/>
          </p:cNvPicPr>
          <p:nvPr/>
        </p:nvPicPr>
        <p:blipFill>
          <a:blip r:embed="rId3" cstate="print"/>
          <a:srcRect/>
          <a:stretch>
            <a:fillRect/>
          </a:stretch>
        </p:blipFill>
        <p:spPr bwMode="auto">
          <a:xfrm>
            <a:off x="-256248" y="5196"/>
            <a:ext cx="9400248" cy="6858000"/>
          </a:xfrm>
          <a:prstGeom prst="rect">
            <a:avLst/>
          </a:prstGeom>
          <a:noFill/>
        </p:spPr>
      </p:pic>
      <p:pic>
        <p:nvPicPr>
          <p:cNvPr id="39938" name="Рисунок 2" descr="IMG_20201023_123252"/>
          <p:cNvPicPr>
            <a:picLocks noChangeAspect="1" noChangeArrowheads="1"/>
          </p:cNvPicPr>
          <p:nvPr/>
        </p:nvPicPr>
        <p:blipFill>
          <a:blip r:embed="rId4" cstate="print"/>
          <a:srcRect/>
          <a:stretch>
            <a:fillRect/>
          </a:stretch>
        </p:blipFill>
        <p:spPr bwMode="auto">
          <a:xfrm>
            <a:off x="579565" y="309297"/>
            <a:ext cx="2407819" cy="1768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C:\Users\1\Desktop\IMG_20201022_140040.jpg"/>
          <p:cNvPicPr/>
          <p:nvPr/>
        </p:nvPicPr>
        <p:blipFill>
          <a:blip r:embed="rId5" cstate="print"/>
          <a:srcRect/>
          <a:stretch>
            <a:fillRect/>
          </a:stretch>
        </p:blipFill>
        <p:spPr bwMode="auto">
          <a:xfrm>
            <a:off x="4142330" y="228584"/>
            <a:ext cx="2176481"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C:\Users\1\Desktop\IMG_20201022_140046.jpg"/>
          <p:cNvPicPr/>
          <p:nvPr/>
        </p:nvPicPr>
        <p:blipFill>
          <a:blip r:embed="rId6" cstate="print"/>
          <a:srcRect/>
          <a:stretch>
            <a:fillRect/>
          </a:stretch>
        </p:blipFill>
        <p:spPr bwMode="auto">
          <a:xfrm>
            <a:off x="6521757" y="212341"/>
            <a:ext cx="2286016" cy="1689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937" name="Рисунок 3" descr="IMG_20201023_123258"/>
          <p:cNvPicPr>
            <a:picLocks noChangeAspect="1" noChangeArrowheads="1"/>
          </p:cNvPicPr>
          <p:nvPr/>
        </p:nvPicPr>
        <p:blipFill>
          <a:blip r:embed="rId7" cstate="print"/>
          <a:srcRect/>
          <a:stretch>
            <a:fillRect/>
          </a:stretch>
        </p:blipFill>
        <p:spPr bwMode="auto">
          <a:xfrm>
            <a:off x="1188136" y="2190093"/>
            <a:ext cx="2456946"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 descr="C:\Users\comp8\Desktop\Новая папка\IMG_20210202_111530.jpg"/>
          <p:cNvPicPr>
            <a:picLocks noChangeAspect="1" noChangeArrowheads="1"/>
          </p:cNvPicPr>
          <p:nvPr/>
        </p:nvPicPr>
        <p:blipFill>
          <a:blip r:embed="rId8" cstate="print"/>
          <a:srcRect/>
          <a:stretch>
            <a:fillRect/>
          </a:stretch>
        </p:blipFill>
        <p:spPr bwMode="auto">
          <a:xfrm>
            <a:off x="210292" y="4419403"/>
            <a:ext cx="2143140" cy="1607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3" descr="C:\Users\comp8\Desktop\Новая папка\IMG_20210202_111540.jpg"/>
          <p:cNvPicPr>
            <a:picLocks noChangeAspect="1" noChangeArrowheads="1"/>
          </p:cNvPicPr>
          <p:nvPr/>
        </p:nvPicPr>
        <p:blipFill>
          <a:blip r:embed="rId9" cstate="print"/>
          <a:srcRect/>
          <a:stretch>
            <a:fillRect/>
          </a:stretch>
        </p:blipFill>
        <p:spPr bwMode="auto">
          <a:xfrm>
            <a:off x="2143108" y="4643446"/>
            <a:ext cx="2071702" cy="1553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Box 27"/>
          <p:cNvSpPr txBox="1"/>
          <p:nvPr/>
        </p:nvSpPr>
        <p:spPr>
          <a:xfrm>
            <a:off x="1071538" y="6286520"/>
            <a:ext cx="1980863" cy="307777"/>
          </a:xfrm>
          <a:prstGeom prst="rect">
            <a:avLst/>
          </a:prstGeom>
          <a:noFill/>
        </p:spPr>
        <p:txBody>
          <a:bodyPr wrap="none" rtlCol="0">
            <a:spAutoFit/>
          </a:bodyPr>
          <a:lstStyle/>
          <a:p>
            <a:r>
              <a:rPr lang="ru-RU" sz="1400" b="1" dirty="0" err="1">
                <a:solidFill>
                  <a:schemeClr val="accent6">
                    <a:lumMod val="75000"/>
                  </a:schemeClr>
                </a:solidFill>
                <a:latin typeface="Times New Roman" pitchFamily="18" charset="0"/>
                <a:cs typeface="Times New Roman" pitchFamily="18" charset="0"/>
              </a:rPr>
              <a:t>Ахмет</a:t>
            </a:r>
            <a:r>
              <a:rPr lang="ru-RU" sz="1400" b="1" dirty="0">
                <a:solidFill>
                  <a:schemeClr val="accent6">
                    <a:lumMod val="75000"/>
                  </a:schemeClr>
                </a:solidFill>
                <a:latin typeface="Times New Roman" pitchFamily="18" charset="0"/>
                <a:cs typeface="Times New Roman" pitchFamily="18" charset="0"/>
              </a:rPr>
              <a:t> </a:t>
            </a:r>
            <a:r>
              <a:rPr lang="ru-RU" sz="1400" b="1" dirty="0" err="1">
                <a:solidFill>
                  <a:schemeClr val="accent6">
                    <a:lumMod val="75000"/>
                  </a:schemeClr>
                </a:solidFill>
                <a:latin typeface="Times New Roman" pitchFamily="18" charset="0"/>
                <a:cs typeface="Times New Roman" pitchFamily="18" charset="0"/>
              </a:rPr>
              <a:t>Байтурсын</a:t>
            </a:r>
            <a:r>
              <a:rPr lang="kk-KZ" sz="1400" b="1" dirty="0">
                <a:solidFill>
                  <a:schemeClr val="accent6">
                    <a:lumMod val="75000"/>
                  </a:schemeClr>
                </a:solidFill>
                <a:latin typeface="Times New Roman" pitchFamily="18" charset="0"/>
                <a:cs typeface="Times New Roman" pitchFamily="18" charset="0"/>
              </a:rPr>
              <a:t>ұ</a:t>
            </a:r>
            <a:r>
              <a:rPr lang="ru-RU" sz="1400" b="1" dirty="0" err="1">
                <a:solidFill>
                  <a:schemeClr val="accent6">
                    <a:lumMod val="75000"/>
                  </a:schemeClr>
                </a:solidFill>
                <a:latin typeface="Times New Roman" pitchFamily="18" charset="0"/>
                <a:cs typeface="Times New Roman" pitchFamily="18" charset="0"/>
              </a:rPr>
              <a:t>лы</a:t>
            </a:r>
            <a:endParaRPr lang="ru-RU" sz="1400" b="1" dirty="0">
              <a:solidFill>
                <a:schemeClr val="accent6">
                  <a:lumMod val="75000"/>
                </a:schemeClr>
              </a:solidFill>
              <a:latin typeface="Times New Roman" pitchFamily="18" charset="0"/>
              <a:cs typeface="Times New Roman" pitchFamily="18" charset="0"/>
            </a:endParaRPr>
          </a:p>
        </p:txBody>
      </p:sp>
      <p:pic>
        <p:nvPicPr>
          <p:cNvPr id="31" name="Picture 5" descr="C:\Users\comp8\Desktop\Новая папка\IMG_20210218_113509.jpg"/>
          <p:cNvPicPr>
            <a:picLocks noChangeAspect="1" noChangeArrowheads="1"/>
          </p:cNvPicPr>
          <p:nvPr/>
        </p:nvPicPr>
        <p:blipFill>
          <a:blip r:embed="rId10" cstate="print"/>
          <a:srcRect/>
          <a:stretch>
            <a:fillRect/>
          </a:stretch>
        </p:blipFill>
        <p:spPr bwMode="auto">
          <a:xfrm>
            <a:off x="4572000" y="3254235"/>
            <a:ext cx="2095516" cy="15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p:cNvSpPr txBox="1"/>
          <p:nvPr/>
        </p:nvSpPr>
        <p:spPr>
          <a:xfrm>
            <a:off x="5806497" y="5223080"/>
            <a:ext cx="1866986" cy="307777"/>
          </a:xfrm>
          <a:prstGeom prst="rect">
            <a:avLst/>
          </a:prstGeom>
          <a:noFill/>
        </p:spPr>
        <p:txBody>
          <a:bodyPr wrap="none" rtlCol="0">
            <a:spAutoFit/>
          </a:bodyPr>
          <a:lstStyle/>
          <a:p>
            <a:r>
              <a:rPr lang="kk-KZ" sz="1400" b="1" dirty="0">
                <a:solidFill>
                  <a:schemeClr val="accent6">
                    <a:lumMod val="75000"/>
                  </a:schemeClr>
                </a:solidFill>
                <a:latin typeface="Times New Roman" pitchFamily="18" charset="0"/>
                <a:cs typeface="Times New Roman" pitchFamily="18" charset="0"/>
              </a:rPr>
              <a:t>Мұқағали Мақатаев</a:t>
            </a:r>
            <a:endParaRPr lang="ru-RU" sz="1400" b="1" dirty="0">
              <a:solidFill>
                <a:schemeClr val="accent6">
                  <a:lumMod val="75000"/>
                </a:schemeClr>
              </a:solidFill>
              <a:latin typeface="Times New Roman" pitchFamily="18" charset="0"/>
              <a:cs typeface="Times New Roman" pitchFamily="18" charset="0"/>
            </a:endParaRPr>
          </a:p>
        </p:txBody>
      </p:sp>
      <p:pic>
        <p:nvPicPr>
          <p:cNvPr id="29" name="Picture 4" descr="C:\Users\comp8\Desktop\Новая папка\IMG_20210218_113429.jpg"/>
          <p:cNvPicPr>
            <a:picLocks noChangeAspect="1" noChangeArrowheads="1"/>
          </p:cNvPicPr>
          <p:nvPr/>
        </p:nvPicPr>
        <p:blipFill>
          <a:blip r:embed="rId11" cstate="print"/>
          <a:srcRect/>
          <a:stretch>
            <a:fillRect/>
          </a:stretch>
        </p:blipFill>
        <p:spPr bwMode="auto">
          <a:xfrm>
            <a:off x="6739990" y="3159465"/>
            <a:ext cx="2095515" cy="15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TextBox 34"/>
          <p:cNvSpPr txBox="1"/>
          <p:nvPr/>
        </p:nvSpPr>
        <p:spPr>
          <a:xfrm>
            <a:off x="6084168" y="2060848"/>
            <a:ext cx="2004908" cy="307777"/>
          </a:xfrm>
          <a:prstGeom prst="rect">
            <a:avLst/>
          </a:prstGeom>
          <a:noFill/>
        </p:spPr>
        <p:txBody>
          <a:bodyPr wrap="none" rtlCol="0">
            <a:spAutoFit/>
          </a:bodyPr>
          <a:lstStyle/>
          <a:p>
            <a:r>
              <a:rPr lang="ru-RU" sz="1400" b="1" dirty="0">
                <a:solidFill>
                  <a:schemeClr val="accent6">
                    <a:lumMod val="75000"/>
                  </a:schemeClr>
                </a:solidFill>
                <a:latin typeface="Times New Roman" pitchFamily="18" charset="0"/>
                <a:cs typeface="Times New Roman" pitchFamily="18" charset="0"/>
              </a:rPr>
              <a:t>Т</a:t>
            </a:r>
            <a:r>
              <a:rPr lang="kk-KZ" sz="1400" b="1" dirty="0">
                <a:solidFill>
                  <a:schemeClr val="accent6">
                    <a:lumMod val="75000"/>
                  </a:schemeClr>
                </a:solidFill>
                <a:latin typeface="Times New Roman" pitchFamily="18" charset="0"/>
                <a:cs typeface="Times New Roman" pitchFamily="18" charset="0"/>
              </a:rPr>
              <a:t>әуелсіздік</a:t>
            </a:r>
            <a:r>
              <a:rPr lang="en-US" sz="1400" b="1" dirty="0">
                <a:solidFill>
                  <a:schemeClr val="accent6">
                    <a:lumMod val="75000"/>
                  </a:schemeClr>
                </a:solidFill>
                <a:latin typeface="Times New Roman" pitchFamily="18" charset="0"/>
                <a:cs typeface="Times New Roman" pitchFamily="18" charset="0"/>
              </a:rPr>
              <a:t>-</a:t>
            </a:r>
            <a:r>
              <a:rPr lang="kk-KZ" sz="1400" b="1" dirty="0">
                <a:solidFill>
                  <a:schemeClr val="accent6">
                    <a:lumMod val="75000"/>
                  </a:schemeClr>
                </a:solidFill>
                <a:latin typeface="Times New Roman" pitchFamily="18" charset="0"/>
                <a:cs typeface="Times New Roman" pitchFamily="18" charset="0"/>
              </a:rPr>
              <a:t>Тұғырым!</a:t>
            </a:r>
            <a:endParaRPr lang="ru-RU" sz="1400" b="1" dirty="0">
              <a:solidFill>
                <a:schemeClr val="accent6">
                  <a:lumMod val="75000"/>
                </a:schemeClr>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22239" y="0"/>
            <a:ext cx="9144000" cy="6858000"/>
          </a:xfrm>
          <a:prstGeom prst="rect">
            <a:avLst/>
          </a:prstGeom>
          <a:noFill/>
        </p:spPr>
      </p:pic>
      <p:sp>
        <p:nvSpPr>
          <p:cNvPr id="5" name="Прямоугольник 4"/>
          <p:cNvSpPr/>
          <p:nvPr/>
        </p:nvSpPr>
        <p:spPr>
          <a:xfrm>
            <a:off x="2195736" y="188640"/>
            <a:ext cx="4823693" cy="523220"/>
          </a:xfrm>
          <a:prstGeom prst="rect">
            <a:avLst/>
          </a:prstGeom>
        </p:spPr>
        <p:txBody>
          <a:bodyPr wrap="none">
            <a:spAutoFit/>
          </a:bodyPr>
          <a:lstStyle/>
          <a:p>
            <a:r>
              <a:rPr lang="ru-RU" sz="2800" b="1" dirty="0">
                <a:solidFill>
                  <a:schemeClr val="accent6">
                    <a:lumMod val="75000"/>
                  </a:schemeClr>
                </a:solidFill>
                <a:latin typeface="Times New Roman" pitchFamily="18" charset="0"/>
                <a:cs typeface="Times New Roman" pitchFamily="18" charset="0"/>
              </a:rPr>
              <a:t>Читательские конференции</a:t>
            </a:r>
            <a:endParaRPr lang="ru-RU" sz="2800" dirty="0">
              <a:solidFill>
                <a:schemeClr val="accent6">
                  <a:lumMod val="75000"/>
                </a:schemeClr>
              </a:solidFill>
            </a:endParaRPr>
          </a:p>
        </p:txBody>
      </p:sp>
      <p:pic>
        <p:nvPicPr>
          <p:cNvPr id="6" name="Рисунок 5"/>
          <p:cNvPicPr>
            <a:picLocks noChangeAspect="1"/>
          </p:cNvPicPr>
          <p:nvPr/>
        </p:nvPicPr>
        <p:blipFill>
          <a:blip r:embed="rId3"/>
          <a:stretch>
            <a:fillRect/>
          </a:stretch>
        </p:blipFill>
        <p:spPr>
          <a:xfrm>
            <a:off x="1201389" y="986498"/>
            <a:ext cx="6696744" cy="48187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C:\Users\comp8\Desktop\фоны\depositphotos_14149309-stock-photo-book.jpg"/>
          <p:cNvPicPr>
            <a:picLocks noChangeAspect="1" noChangeArrowheads="1"/>
          </p:cNvPicPr>
          <p:nvPr/>
        </p:nvPicPr>
        <p:blipFill>
          <a:blip r:embed="rId2" cstate="print"/>
          <a:srcRect/>
          <a:stretch>
            <a:fillRect/>
          </a:stretch>
        </p:blipFill>
        <p:spPr bwMode="auto">
          <a:xfrm>
            <a:off x="46812" y="0"/>
            <a:ext cx="9144000" cy="6858000"/>
          </a:xfrm>
          <a:prstGeom prst="rect">
            <a:avLst/>
          </a:prstGeom>
          <a:noFill/>
        </p:spPr>
      </p:pic>
      <p:sp>
        <p:nvSpPr>
          <p:cNvPr id="5" name="Прямоугольник 4"/>
          <p:cNvSpPr/>
          <p:nvPr/>
        </p:nvSpPr>
        <p:spPr>
          <a:xfrm>
            <a:off x="1857356" y="214290"/>
            <a:ext cx="5234924" cy="523220"/>
          </a:xfrm>
          <a:prstGeom prst="rect">
            <a:avLst/>
          </a:prstGeom>
        </p:spPr>
        <p:txBody>
          <a:bodyPr wrap="square">
            <a:spAutoFit/>
          </a:bodyPr>
          <a:lstStyle/>
          <a:p>
            <a:pPr algn="ctr"/>
            <a:r>
              <a:rPr lang="ru-RU" sz="2800" b="1" dirty="0">
                <a:solidFill>
                  <a:schemeClr val="accent6">
                    <a:lumMod val="75000"/>
                  </a:schemeClr>
                </a:solidFill>
                <a:latin typeface="Times New Roman" pitchFamily="18" charset="0"/>
                <a:cs typeface="Times New Roman" pitchFamily="18" charset="0"/>
              </a:rPr>
              <a:t>Читательские конференции</a:t>
            </a:r>
            <a:endParaRPr lang="ru-RU" sz="2800" dirty="0">
              <a:solidFill>
                <a:schemeClr val="accent6">
                  <a:lumMod val="75000"/>
                </a:schemeClr>
              </a:solidFill>
            </a:endParaRPr>
          </a:p>
        </p:txBody>
      </p:sp>
      <p:pic>
        <p:nvPicPr>
          <p:cNvPr id="6" name="Рисунок 5"/>
          <p:cNvPicPr>
            <a:picLocks noChangeAspect="1"/>
          </p:cNvPicPr>
          <p:nvPr/>
        </p:nvPicPr>
        <p:blipFill>
          <a:blip r:embed="rId3"/>
          <a:stretch>
            <a:fillRect/>
          </a:stretch>
        </p:blipFill>
        <p:spPr>
          <a:xfrm>
            <a:off x="262836" y="868362"/>
            <a:ext cx="2801506" cy="3715722"/>
          </a:xfrm>
          <a:prstGeom prst="rect">
            <a:avLst/>
          </a:prstGeom>
        </p:spPr>
      </p:pic>
      <p:pic>
        <p:nvPicPr>
          <p:cNvPr id="7" name="Рисунок 6"/>
          <p:cNvPicPr>
            <a:picLocks noChangeAspect="1"/>
          </p:cNvPicPr>
          <p:nvPr/>
        </p:nvPicPr>
        <p:blipFill>
          <a:blip r:embed="rId4"/>
          <a:stretch>
            <a:fillRect/>
          </a:stretch>
        </p:blipFill>
        <p:spPr>
          <a:xfrm>
            <a:off x="3793617" y="1157872"/>
            <a:ext cx="4171998" cy="313670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comp8\Desktop\фоны\depositphotos_14149309-stock-photo-book.jpg"/>
          <p:cNvPicPr>
            <a:picLocks noGrp="1" noChangeAspect="1" noChangeArrowheads="1"/>
          </p:cNvPicPr>
          <p:nvPr>
            <p:ph idx="1"/>
          </p:nvPr>
        </p:nvPicPr>
        <p:blipFill>
          <a:blip r:embed="rId2" cstate="print"/>
          <a:srcRect/>
          <a:stretch>
            <a:fillRect/>
          </a:stretch>
        </p:blipFill>
        <p:spPr bwMode="auto">
          <a:xfrm>
            <a:off x="0" y="1"/>
            <a:ext cx="9144000" cy="6858000"/>
          </a:xfrm>
          <a:prstGeom prst="rect">
            <a:avLst/>
          </a:prstGeom>
          <a:noFill/>
        </p:spPr>
      </p:pic>
      <p:sp>
        <p:nvSpPr>
          <p:cNvPr id="4" name="Прямоугольник 3"/>
          <p:cNvSpPr/>
          <p:nvPr/>
        </p:nvSpPr>
        <p:spPr>
          <a:xfrm>
            <a:off x="571472" y="214290"/>
            <a:ext cx="8572528" cy="523220"/>
          </a:xfrm>
          <a:prstGeom prst="rect">
            <a:avLst/>
          </a:prstGeom>
        </p:spPr>
        <p:txBody>
          <a:bodyPr wrap="square">
            <a:spAutoFit/>
          </a:bodyPr>
          <a:lstStyle/>
          <a:p>
            <a:pPr lvl="0" algn="ctr" eaLnBrk="0" fontAlgn="base" hangingPunct="0">
              <a:spcBef>
                <a:spcPct val="0"/>
              </a:spcBef>
              <a:spcAft>
                <a:spcPct val="0"/>
              </a:spcAft>
            </a:pPr>
            <a:r>
              <a:rPr lang="kk-KZ" sz="2800" b="1" dirty="0">
                <a:solidFill>
                  <a:schemeClr val="accent6">
                    <a:lumMod val="75000"/>
                  </a:schemeClr>
                </a:solidFill>
                <a:latin typeface="Times New Roman" pitchFamily="18" charset="0"/>
                <a:ea typeface="Times New Roman" pitchFamily="18" charset="0"/>
                <a:cs typeface="Times New Roman" pitchFamily="18" charset="0"/>
              </a:rPr>
              <a:t> «Буккроссинг»</a:t>
            </a:r>
            <a:endParaRPr lang="ru-RU" sz="2800" b="1" dirty="0">
              <a:solidFill>
                <a:schemeClr val="accent6">
                  <a:lumMod val="75000"/>
                </a:schemeClr>
              </a:solidFill>
              <a:latin typeface="Times New Roman" pitchFamily="18" charset="0"/>
              <a:cs typeface="Times New Roman" pitchFamily="18" charset="0"/>
            </a:endParaRPr>
          </a:p>
        </p:txBody>
      </p:sp>
      <p:pic>
        <p:nvPicPr>
          <p:cNvPr id="3" name="Рисунок 2"/>
          <p:cNvPicPr>
            <a:picLocks noChangeAspect="1"/>
          </p:cNvPicPr>
          <p:nvPr/>
        </p:nvPicPr>
        <p:blipFill>
          <a:blip r:embed="rId3"/>
          <a:stretch>
            <a:fillRect/>
          </a:stretch>
        </p:blipFill>
        <p:spPr>
          <a:xfrm>
            <a:off x="1028478" y="1106314"/>
            <a:ext cx="3114773" cy="3114773"/>
          </a:xfrm>
          <a:prstGeom prst="rect">
            <a:avLst/>
          </a:prstGeom>
        </p:spPr>
      </p:pic>
      <p:pic>
        <p:nvPicPr>
          <p:cNvPr id="5" name="Рисунок 4"/>
          <p:cNvPicPr>
            <a:picLocks noChangeAspect="1"/>
          </p:cNvPicPr>
          <p:nvPr/>
        </p:nvPicPr>
        <p:blipFill>
          <a:blip r:embed="rId4"/>
          <a:stretch>
            <a:fillRect/>
          </a:stretch>
        </p:blipFill>
        <p:spPr>
          <a:xfrm>
            <a:off x="5364088" y="1106314"/>
            <a:ext cx="3120008" cy="3120008"/>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TotalTime>
  <Words>593</Words>
  <Application>Microsoft Office PowerPoint</Application>
  <PresentationFormat>Экран (4:3)</PresentationFormat>
  <Paragraphs>86</Paragraphs>
  <Slides>30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Оқуға құштар мектеп жобасы аясында «Отбасылық оқу сағаты»   өткізген кітапханашы Мукишова Гулжан Мирашовна қонақта Бекжановтар отбасы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Әдістемелік күн Оқуға құштар мектеп жобасы  </vt:lpstr>
      <vt:lpstr>Мектеп оқушыларына арналған әдеби кешті мектебіміздің қазақ тілі мен әдебиет пәнінің мұғалімі Муминова Айнұр Рустамовна өткізді.</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comp8</dc:creator>
  <cp:lastModifiedBy>77477947964</cp:lastModifiedBy>
  <cp:revision>99</cp:revision>
  <dcterms:created xsi:type="dcterms:W3CDTF">2021-04-26T05:42:11Z</dcterms:created>
  <dcterms:modified xsi:type="dcterms:W3CDTF">2023-06-05T01:14:05Z</dcterms:modified>
</cp:coreProperties>
</file>