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87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7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79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5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5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7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8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8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2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C56D-DFD5-4DDB-8665-DD67D72696F1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A71CA2-975E-415D-82F4-49C7E898F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7667-1BB9-1AEA-3E51-164E013A0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665" y="464231"/>
            <a:ext cx="6573005" cy="1406769"/>
          </a:xfrm>
        </p:spPr>
        <p:txBody>
          <a:bodyPr/>
          <a:lstStyle/>
          <a:p>
            <a:pPr algn="ctr"/>
            <a: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күн</a:t>
            </a:r>
            <a:b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 биология</a:t>
            </a:r>
            <a:b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«ә» сынып</a:t>
            </a:r>
            <a:b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3C841A-B7AB-2FEB-B1DE-AC5F7B828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769" y="1532998"/>
            <a:ext cx="7867234" cy="1896002"/>
          </a:xfrm>
        </p:spPr>
        <p:txBody>
          <a:bodyPr>
            <a:normAutofit/>
          </a:bodyPr>
          <a:lstStyle/>
          <a:p>
            <a:pPr algn="l"/>
            <a:r>
              <a:rPr lang="kk-KZ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тақырыбы:Қанайналым жүйесінің аурулары.</a:t>
            </a:r>
          </a:p>
          <a:p>
            <a:pPr algn="l"/>
            <a:r>
              <a:rPr lang="kk-KZ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мақсаты:Қанайналым жүйесі ауруларының себептері мен белгілерін сипаттау.</a:t>
            </a:r>
          </a:p>
          <a:p>
            <a:pPr algn="l"/>
            <a:endParaRPr lang="kk-KZ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A1ACAF-CD1D-383D-446F-BDF1E6D3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3207434"/>
            <a:ext cx="4529796" cy="29647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C2F820-1BFF-8808-DA24-542C54CC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68" y="3207431"/>
            <a:ext cx="1966083" cy="29647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521273-2018-10D4-6CD9-F865702BD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08" y="3207432"/>
            <a:ext cx="4121835" cy="29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66C1-CA1D-2C85-743D-9C2EB77F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Қызықтар сәттер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6893D9-990C-7B06-C6AA-6F6A394E7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8" y="1280160"/>
            <a:ext cx="3460652" cy="26587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7E7EF7-52A8-3DA8-FDDE-CA8018B3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4" y="3428999"/>
            <a:ext cx="3854548" cy="31957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52C262-A6A0-3B21-EB0C-E9168C3D0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42" y="1930401"/>
            <a:ext cx="3553800" cy="319571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33F90AB-1071-10FE-D645-977DE11789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29949" r="25080" b="52410"/>
          <a:stretch/>
        </p:blipFill>
        <p:spPr>
          <a:xfrm>
            <a:off x="7427742" y="450165"/>
            <a:ext cx="2053883" cy="14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9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1EBD0-E521-70C3-3DA3-E181DC0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157" y="1111348"/>
            <a:ext cx="1927274" cy="819052"/>
          </a:xfrm>
        </p:spPr>
        <p:txBody>
          <a:bodyPr>
            <a:normAutofit fontScale="90000"/>
          </a:bodyPr>
          <a:lstStyle/>
          <a:p>
            <a:r>
              <a:rPr lang="kk-KZ" dirty="0"/>
              <a:t>мммммм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D63E0-CB25-CC10-C8FA-59CE45ACE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754" y="3072580"/>
            <a:ext cx="3153694" cy="3866532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E227E2C-27B6-54DE-B06D-3D5EAB2D9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/>
          <a:stretch/>
        </p:blipFill>
        <p:spPr>
          <a:xfrm>
            <a:off x="7132321" y="3428997"/>
            <a:ext cx="4382346" cy="3153695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68F411-ECF5-F25A-75D3-9F1FB26D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3104"/>
            <a:ext cx="3866531" cy="28055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57F335-439F-2EC2-51F8-43FFA5C583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35771" r="4111" b="33399"/>
          <a:stretch/>
        </p:blipFill>
        <p:spPr>
          <a:xfrm>
            <a:off x="6982408" y="275307"/>
            <a:ext cx="4532258" cy="28055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B486D-3425-256A-B150-B0ECA95E79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1" r="50000" b="40718"/>
          <a:stretch/>
        </p:blipFill>
        <p:spPr>
          <a:xfrm>
            <a:off x="4712677" y="2447778"/>
            <a:ext cx="2100921" cy="18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40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34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Аспект</vt:lpstr>
      <vt:lpstr>Әдістемелік күн Ашық сабақ биология 8 «ә» сынып </vt:lpstr>
      <vt:lpstr>Қызықтар сәттер</vt:lpstr>
      <vt:lpstr>мммммм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Әдістемелік күн Ашық сабақ биология </dc:title>
  <dc:creator>Айдархан Қапан</dc:creator>
  <cp:lastModifiedBy>Айдархан Қапан</cp:lastModifiedBy>
  <cp:revision>3</cp:revision>
  <dcterms:created xsi:type="dcterms:W3CDTF">2023-05-24T17:46:36Z</dcterms:created>
  <dcterms:modified xsi:type="dcterms:W3CDTF">2023-05-24T19:22:58Z</dcterms:modified>
</cp:coreProperties>
</file>