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69" r:id="rId1"/>
    <p:sldMasterId id="2147483782" r:id="rId2"/>
    <p:sldMasterId id="2147483794" r:id="rId3"/>
    <p:sldMasterId id="2147483806" r:id="rId4"/>
    <p:sldMasterId id="2147483818" r:id="rId5"/>
    <p:sldMasterId id="2147483830" r:id="rId6"/>
    <p:sldMasterId id="2147483842" r:id="rId7"/>
  </p:sldMasterIdLst>
  <p:notesMasterIdLst>
    <p:notesMasterId r:id="rId29"/>
  </p:notesMasterIdLst>
  <p:sldIdLst>
    <p:sldId id="481" r:id="rId8"/>
    <p:sldId id="483" r:id="rId9"/>
    <p:sldId id="487" r:id="rId10"/>
    <p:sldId id="488" r:id="rId11"/>
    <p:sldId id="491" r:id="rId12"/>
    <p:sldId id="492" r:id="rId13"/>
    <p:sldId id="493" r:id="rId14"/>
    <p:sldId id="494" r:id="rId15"/>
    <p:sldId id="495" r:id="rId16"/>
    <p:sldId id="496" r:id="rId17"/>
    <p:sldId id="498" r:id="rId18"/>
    <p:sldId id="499" r:id="rId19"/>
    <p:sldId id="502" r:id="rId20"/>
    <p:sldId id="503" r:id="rId21"/>
    <p:sldId id="505" r:id="rId22"/>
    <p:sldId id="506" r:id="rId23"/>
    <p:sldId id="507" r:id="rId24"/>
    <p:sldId id="508" r:id="rId25"/>
    <p:sldId id="509" r:id="rId26"/>
    <p:sldId id="510" r:id="rId27"/>
    <p:sldId id="511" r:id="rId28"/>
  </p:sldIdLst>
  <p:sldSz cx="12192000" cy="6858000"/>
  <p:notesSz cx="6858000" cy="9144000"/>
  <p:defaultTextStyle>
    <a:defPPr>
      <a:defRPr lang="ru-RU"/>
    </a:defPPr>
    <a:lvl1pPr marL="0" algn="l" defTabSz="913946" rtl="0" eaLnBrk="1" latinLnBrk="0" hangingPunct="1">
      <a:defRPr sz="1900" kern="1200">
        <a:solidFill>
          <a:schemeClr val="tx1"/>
        </a:solidFill>
        <a:latin typeface="+mn-lt"/>
        <a:ea typeface="+mn-ea"/>
        <a:cs typeface="+mn-cs"/>
      </a:defRPr>
    </a:lvl1pPr>
    <a:lvl2pPr marL="456963" algn="l" defTabSz="913946" rtl="0" eaLnBrk="1" latinLnBrk="0" hangingPunct="1">
      <a:defRPr sz="1900" kern="1200">
        <a:solidFill>
          <a:schemeClr val="tx1"/>
        </a:solidFill>
        <a:latin typeface="+mn-lt"/>
        <a:ea typeface="+mn-ea"/>
        <a:cs typeface="+mn-cs"/>
      </a:defRPr>
    </a:lvl2pPr>
    <a:lvl3pPr marL="913946" algn="l" defTabSz="913946" rtl="0" eaLnBrk="1" latinLnBrk="0" hangingPunct="1">
      <a:defRPr sz="1900" kern="1200">
        <a:solidFill>
          <a:schemeClr val="tx1"/>
        </a:solidFill>
        <a:latin typeface="+mn-lt"/>
        <a:ea typeface="+mn-ea"/>
        <a:cs typeface="+mn-cs"/>
      </a:defRPr>
    </a:lvl3pPr>
    <a:lvl4pPr marL="1370920" algn="l" defTabSz="913946" rtl="0" eaLnBrk="1" latinLnBrk="0" hangingPunct="1">
      <a:defRPr sz="1900" kern="1200">
        <a:solidFill>
          <a:schemeClr val="tx1"/>
        </a:solidFill>
        <a:latin typeface="+mn-lt"/>
        <a:ea typeface="+mn-ea"/>
        <a:cs typeface="+mn-cs"/>
      </a:defRPr>
    </a:lvl4pPr>
    <a:lvl5pPr marL="1827893" algn="l" defTabSz="913946" rtl="0" eaLnBrk="1" latinLnBrk="0" hangingPunct="1">
      <a:defRPr sz="1900" kern="1200">
        <a:solidFill>
          <a:schemeClr val="tx1"/>
        </a:solidFill>
        <a:latin typeface="+mn-lt"/>
        <a:ea typeface="+mn-ea"/>
        <a:cs typeface="+mn-cs"/>
      </a:defRPr>
    </a:lvl5pPr>
    <a:lvl6pPr marL="2284878" algn="l" defTabSz="913946" rtl="0" eaLnBrk="1" latinLnBrk="0" hangingPunct="1">
      <a:defRPr sz="1900" kern="1200">
        <a:solidFill>
          <a:schemeClr val="tx1"/>
        </a:solidFill>
        <a:latin typeface="+mn-lt"/>
        <a:ea typeface="+mn-ea"/>
        <a:cs typeface="+mn-cs"/>
      </a:defRPr>
    </a:lvl6pPr>
    <a:lvl7pPr marL="2741838" algn="l" defTabSz="913946" rtl="0" eaLnBrk="1" latinLnBrk="0" hangingPunct="1">
      <a:defRPr sz="1900" kern="1200">
        <a:solidFill>
          <a:schemeClr val="tx1"/>
        </a:solidFill>
        <a:latin typeface="+mn-lt"/>
        <a:ea typeface="+mn-ea"/>
        <a:cs typeface="+mn-cs"/>
      </a:defRPr>
    </a:lvl7pPr>
    <a:lvl8pPr marL="3198800" algn="l" defTabSz="913946" rtl="0" eaLnBrk="1" latinLnBrk="0" hangingPunct="1">
      <a:defRPr sz="1900" kern="1200">
        <a:solidFill>
          <a:schemeClr val="tx1"/>
        </a:solidFill>
        <a:latin typeface="+mn-lt"/>
        <a:ea typeface="+mn-ea"/>
        <a:cs typeface="+mn-cs"/>
      </a:defRPr>
    </a:lvl8pPr>
    <a:lvl9pPr marL="3655763" algn="l" defTabSz="91394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9" d="100"/>
          <a:sy n="79" d="100"/>
        </p:scale>
        <p:origin x="-1794" y="-8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F9F3C-3A75-4A3A-BDD9-3A89A31300CC}" type="datetimeFigureOut">
              <a:rPr lang="ru-RU" smtClean="0"/>
              <a:t>26.01.2023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F5F33-2469-402E-BB11-AC05C3D8C476}" type="slidenum">
              <a:rPr lang="ru-RU" smtClean="0"/>
              <a:t>‹#›</a:t>
            </a:fld>
            <a:endParaRPr lang="ru-RU"/>
          </a:p>
        </p:txBody>
      </p:sp>
    </p:spTree>
    <p:extLst>
      <p:ext uri="{BB962C8B-B14F-4D97-AF65-F5344CB8AC3E}">
        <p14:creationId xmlns:p14="http://schemas.microsoft.com/office/powerpoint/2010/main" val="1790112194"/>
      </p:ext>
    </p:extLst>
  </p:cSld>
  <p:clrMap bg1="lt1" tx1="dk1" bg2="lt2" tx2="dk2" accent1="accent1" accent2="accent2" accent3="accent3" accent4="accent4" accent5="accent5" accent6="accent6" hlink="hlink" folHlink="folHlink"/>
  <p:notesStyle>
    <a:lvl1pPr marL="0" algn="l" defTabSz="913946" rtl="0" eaLnBrk="1" latinLnBrk="0" hangingPunct="1">
      <a:defRPr sz="1200" kern="1200">
        <a:solidFill>
          <a:schemeClr val="tx1"/>
        </a:solidFill>
        <a:latin typeface="+mn-lt"/>
        <a:ea typeface="+mn-ea"/>
        <a:cs typeface="+mn-cs"/>
      </a:defRPr>
    </a:lvl1pPr>
    <a:lvl2pPr marL="456963" algn="l" defTabSz="913946" rtl="0" eaLnBrk="1" latinLnBrk="0" hangingPunct="1">
      <a:defRPr sz="1200" kern="1200">
        <a:solidFill>
          <a:schemeClr val="tx1"/>
        </a:solidFill>
        <a:latin typeface="+mn-lt"/>
        <a:ea typeface="+mn-ea"/>
        <a:cs typeface="+mn-cs"/>
      </a:defRPr>
    </a:lvl2pPr>
    <a:lvl3pPr marL="913946" algn="l" defTabSz="913946" rtl="0" eaLnBrk="1" latinLnBrk="0" hangingPunct="1">
      <a:defRPr sz="1200" kern="1200">
        <a:solidFill>
          <a:schemeClr val="tx1"/>
        </a:solidFill>
        <a:latin typeface="+mn-lt"/>
        <a:ea typeface="+mn-ea"/>
        <a:cs typeface="+mn-cs"/>
      </a:defRPr>
    </a:lvl3pPr>
    <a:lvl4pPr marL="1370920" algn="l" defTabSz="913946" rtl="0" eaLnBrk="1" latinLnBrk="0" hangingPunct="1">
      <a:defRPr sz="1200" kern="1200">
        <a:solidFill>
          <a:schemeClr val="tx1"/>
        </a:solidFill>
        <a:latin typeface="+mn-lt"/>
        <a:ea typeface="+mn-ea"/>
        <a:cs typeface="+mn-cs"/>
      </a:defRPr>
    </a:lvl4pPr>
    <a:lvl5pPr marL="1827893" algn="l" defTabSz="913946" rtl="0" eaLnBrk="1" latinLnBrk="0" hangingPunct="1">
      <a:defRPr sz="1200" kern="1200">
        <a:solidFill>
          <a:schemeClr val="tx1"/>
        </a:solidFill>
        <a:latin typeface="+mn-lt"/>
        <a:ea typeface="+mn-ea"/>
        <a:cs typeface="+mn-cs"/>
      </a:defRPr>
    </a:lvl5pPr>
    <a:lvl6pPr marL="2284878" algn="l" defTabSz="913946" rtl="0" eaLnBrk="1" latinLnBrk="0" hangingPunct="1">
      <a:defRPr sz="1200" kern="1200">
        <a:solidFill>
          <a:schemeClr val="tx1"/>
        </a:solidFill>
        <a:latin typeface="+mn-lt"/>
        <a:ea typeface="+mn-ea"/>
        <a:cs typeface="+mn-cs"/>
      </a:defRPr>
    </a:lvl6pPr>
    <a:lvl7pPr marL="2741838" algn="l" defTabSz="913946" rtl="0" eaLnBrk="1" latinLnBrk="0" hangingPunct="1">
      <a:defRPr sz="1200" kern="1200">
        <a:solidFill>
          <a:schemeClr val="tx1"/>
        </a:solidFill>
        <a:latin typeface="+mn-lt"/>
        <a:ea typeface="+mn-ea"/>
        <a:cs typeface="+mn-cs"/>
      </a:defRPr>
    </a:lvl7pPr>
    <a:lvl8pPr marL="3198800" algn="l" defTabSz="913946" rtl="0" eaLnBrk="1" latinLnBrk="0" hangingPunct="1">
      <a:defRPr sz="1200" kern="1200">
        <a:solidFill>
          <a:schemeClr val="tx1"/>
        </a:solidFill>
        <a:latin typeface="+mn-lt"/>
        <a:ea typeface="+mn-ea"/>
        <a:cs typeface="+mn-cs"/>
      </a:defRPr>
    </a:lvl8pPr>
    <a:lvl9pPr marL="3655763" algn="l" defTabSz="9139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9026751953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902675195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91ed6c2d0b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91ed6c2d0b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9026751953_0_1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7" name="Google Shape;1497;g9026751953_0_1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9026751953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902675195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124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9026751953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9026751953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657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00" tIns="45718" rIns="91400" bIns="45718" anchor="ctr"/>
          <a:lstStyle>
            <a:extLst/>
          </a:lstStyle>
          <a:p>
            <a:pPr algn="ctr" eaLnBrk="1" latinLnBrk="0" hangingPunct="1"/>
            <a:endParaRPr kumimoji="0" lang="en-US"/>
          </a:p>
        </p:txBody>
      </p:sp>
      <p:sp>
        <p:nvSpPr>
          <p:cNvPr id="9" name="Заголовок 8"/>
          <p:cNvSpPr>
            <a:spLocks noGrp="1"/>
          </p:cNvSpPr>
          <p:nvPr>
            <p:ph type="ctrTitle"/>
          </p:nvPr>
        </p:nvSpPr>
        <p:spPr>
          <a:xfrm>
            <a:off x="914400" y="1752629"/>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18" rIns="45718"/>
          <a:lstStyle>
            <a:lvl1pPr marL="0" marR="63981" indent="0" algn="r">
              <a:buNone/>
              <a:defRPr>
                <a:solidFill>
                  <a:schemeClr val="tx2"/>
                </a:solidFill>
              </a:defRPr>
            </a:lvl1pPr>
            <a:lvl2pPr marL="456963" indent="0" algn="ctr">
              <a:buNone/>
            </a:lvl2pPr>
            <a:lvl3pPr marL="913946" indent="0" algn="ctr">
              <a:buNone/>
            </a:lvl3pPr>
            <a:lvl4pPr marL="1370920" indent="0" algn="ctr">
              <a:buNone/>
            </a:lvl4pPr>
            <a:lvl5pPr marL="1827893" indent="0" algn="ctr">
              <a:buNone/>
            </a:lvl5pPr>
            <a:lvl6pPr marL="2284878" indent="0" algn="ctr">
              <a:buNone/>
            </a:lvl6pPr>
            <a:lvl7pPr marL="2741838" indent="0" algn="ctr">
              <a:buNone/>
            </a:lvl7pPr>
            <a:lvl8pPr marL="3198800" indent="0" algn="ctr">
              <a:buNone/>
            </a:lvl8pPr>
            <a:lvl9pPr marL="3655763"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8"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891DBA29-2747-4441-A711-7B639E784FD2}" type="datetimeFigureOut">
              <a:rPr lang="ru-RU" smtClean="0"/>
              <a:t>26.01.2023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C3A90D9B-FA0C-4FC5-A6D5-56B8065EC702}" type="slidenum">
              <a:rPr lang="ru-RU" smtClean="0"/>
              <a:t>‹#›</a:t>
            </a:fld>
            <a:endParaRPr lang="ru-RU"/>
          </a:p>
        </p:txBody>
      </p:sp>
      <p:sp>
        <p:nvSpPr>
          <p:cNvPr id="13" name="Овал 12">
            <a:extLst>
              <a:ext uri="{FF2B5EF4-FFF2-40B4-BE49-F238E27FC236}">
                <a16:creationId xmlns:a16="http://schemas.microsoft.com/office/drawing/2014/main" xmlns="" id="{F9046F49-5D5B-4DE2-A3CD-F322F82C9C80}"/>
              </a:ext>
            </a:extLst>
          </p:cNvPr>
          <p:cNvSpPr/>
          <p:nvPr userDrawn="1"/>
        </p:nvSpPr>
        <p:spPr>
          <a:xfrm>
            <a:off x="10286948" y="5024420"/>
            <a:ext cx="1422437" cy="14224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sp>
        <p:nvSpPr>
          <p:cNvPr id="14" name="Прямоугольник 8">
            <a:extLst>
              <a:ext uri="{FF2B5EF4-FFF2-40B4-BE49-F238E27FC236}">
                <a16:creationId xmlns:a16="http://schemas.microsoft.com/office/drawing/2014/main" xmlns="" id="{6714959A-25B3-4631-8DEA-3865999DE53A}"/>
              </a:ext>
            </a:extLst>
          </p:cNvPr>
          <p:cNvSpPr/>
          <p:nvPr userDrawn="1"/>
        </p:nvSpPr>
        <p:spPr>
          <a:xfrm>
            <a:off x="27" y="-30480"/>
            <a:ext cx="3241975" cy="3271203"/>
          </a:xfrm>
          <a:custGeom>
            <a:avLst/>
            <a:gdLst>
              <a:gd name="connsiteX0" fmla="*/ 0 w 3141785"/>
              <a:gd name="connsiteY0" fmla="*/ 0 h 3255962"/>
              <a:gd name="connsiteX1" fmla="*/ 3141785 w 3141785"/>
              <a:gd name="connsiteY1" fmla="*/ 0 h 3255962"/>
              <a:gd name="connsiteX2" fmla="*/ 3141785 w 3141785"/>
              <a:gd name="connsiteY2" fmla="*/ 325596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474785 w 3141785"/>
              <a:gd name="connsiteY2" fmla="*/ 170148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550985 w 3141785"/>
              <a:gd name="connsiteY2" fmla="*/ 161004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2209800 w 3141785"/>
              <a:gd name="connsiteY2" fmla="*/ 594360 h 3255962"/>
              <a:gd name="connsiteX3" fmla="*/ 550985 w 3141785"/>
              <a:gd name="connsiteY3" fmla="*/ 1610042 h 3255962"/>
              <a:gd name="connsiteX4" fmla="*/ 0 w 3141785"/>
              <a:gd name="connsiteY4" fmla="*/ 3255962 h 3255962"/>
              <a:gd name="connsiteX5" fmla="*/ 0 w 3141785"/>
              <a:gd name="connsiteY5" fmla="*/ 0 h 3255962"/>
              <a:gd name="connsiteX0" fmla="*/ 0 w 3185160"/>
              <a:gd name="connsiteY0" fmla="*/ 0 h 3255962"/>
              <a:gd name="connsiteX1" fmla="*/ 3141785 w 3185160"/>
              <a:gd name="connsiteY1" fmla="*/ 0 h 3255962"/>
              <a:gd name="connsiteX2" fmla="*/ 3185160 w 3185160"/>
              <a:gd name="connsiteY2" fmla="*/ 929640 h 3255962"/>
              <a:gd name="connsiteX3" fmla="*/ 550985 w 3185160"/>
              <a:gd name="connsiteY3" fmla="*/ 1610042 h 3255962"/>
              <a:gd name="connsiteX4" fmla="*/ 0 w 3185160"/>
              <a:gd name="connsiteY4" fmla="*/ 3255962 h 3255962"/>
              <a:gd name="connsiteX5" fmla="*/ 0 w 318516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782478 w 3279700"/>
              <a:gd name="connsiteY3" fmla="*/ 180681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782478 w 3279700"/>
              <a:gd name="connsiteY3" fmla="*/ 1806812 h 3255962"/>
              <a:gd name="connsiteX4" fmla="*/ 0 w 3279700"/>
              <a:gd name="connsiteY4" fmla="*/ 3255962 h 3255962"/>
              <a:gd name="connsiteX5" fmla="*/ 0 w 3279700"/>
              <a:gd name="connsiteY5" fmla="*/ 0 h 3255962"/>
              <a:gd name="connsiteX0" fmla="*/ 0 w 3143681"/>
              <a:gd name="connsiteY0" fmla="*/ 0 h 3255962"/>
              <a:gd name="connsiteX1" fmla="*/ 3141785 w 3143681"/>
              <a:gd name="connsiteY1" fmla="*/ 0 h 3255962"/>
              <a:gd name="connsiteX2" fmla="*/ 2861069 w 3143681"/>
              <a:gd name="connsiteY2" fmla="*/ 883342 h 3255962"/>
              <a:gd name="connsiteX3" fmla="*/ 782478 w 3143681"/>
              <a:gd name="connsiteY3" fmla="*/ 1806812 h 3255962"/>
              <a:gd name="connsiteX4" fmla="*/ 0 w 3143681"/>
              <a:gd name="connsiteY4" fmla="*/ 3255962 h 3255962"/>
              <a:gd name="connsiteX5" fmla="*/ 0 w 3143681"/>
              <a:gd name="connsiteY5" fmla="*/ 0 h 3255962"/>
              <a:gd name="connsiteX0" fmla="*/ 0 w 3221257"/>
              <a:gd name="connsiteY0" fmla="*/ 0 h 3255962"/>
              <a:gd name="connsiteX1" fmla="*/ 3141785 w 3221257"/>
              <a:gd name="connsiteY1" fmla="*/ 0 h 3255962"/>
              <a:gd name="connsiteX2" fmla="*/ 3104909 w 3221257"/>
              <a:gd name="connsiteY2" fmla="*/ 929062 h 3255962"/>
              <a:gd name="connsiteX3" fmla="*/ 782478 w 3221257"/>
              <a:gd name="connsiteY3" fmla="*/ 1806812 h 3255962"/>
              <a:gd name="connsiteX4" fmla="*/ 0 w 3221257"/>
              <a:gd name="connsiteY4" fmla="*/ 3255962 h 3255962"/>
              <a:gd name="connsiteX5" fmla="*/ 0 w 3221257"/>
              <a:gd name="connsiteY5" fmla="*/ 0 h 3255962"/>
              <a:gd name="connsiteX0" fmla="*/ 0 w 3176736"/>
              <a:gd name="connsiteY0" fmla="*/ 0 h 3255962"/>
              <a:gd name="connsiteX1" fmla="*/ 3141785 w 3176736"/>
              <a:gd name="connsiteY1" fmla="*/ 0 h 3255962"/>
              <a:gd name="connsiteX2" fmla="*/ 3028709 w 3176736"/>
              <a:gd name="connsiteY2" fmla="*/ 990022 h 3255962"/>
              <a:gd name="connsiteX3" fmla="*/ 782478 w 3176736"/>
              <a:gd name="connsiteY3" fmla="*/ 1806812 h 3255962"/>
              <a:gd name="connsiteX4" fmla="*/ 0 w 3176736"/>
              <a:gd name="connsiteY4" fmla="*/ 3255962 h 3255962"/>
              <a:gd name="connsiteX5" fmla="*/ 0 w 3176736"/>
              <a:gd name="connsiteY5" fmla="*/ 0 h 3255962"/>
              <a:gd name="connsiteX0" fmla="*/ 0 w 3394732"/>
              <a:gd name="connsiteY0" fmla="*/ 0 h 3255962"/>
              <a:gd name="connsiteX1" fmla="*/ 3141785 w 3394732"/>
              <a:gd name="connsiteY1" fmla="*/ 0 h 3255962"/>
              <a:gd name="connsiteX2" fmla="*/ 3028709 w 3394732"/>
              <a:gd name="connsiteY2" fmla="*/ 990022 h 3255962"/>
              <a:gd name="connsiteX3" fmla="*/ 782478 w 3394732"/>
              <a:gd name="connsiteY3" fmla="*/ 1806812 h 3255962"/>
              <a:gd name="connsiteX4" fmla="*/ 0 w 3394732"/>
              <a:gd name="connsiteY4" fmla="*/ 3255962 h 3255962"/>
              <a:gd name="connsiteX5" fmla="*/ 0 w 3394732"/>
              <a:gd name="connsiteY5" fmla="*/ 0 h 3255962"/>
              <a:gd name="connsiteX0" fmla="*/ 0 w 3241975"/>
              <a:gd name="connsiteY0" fmla="*/ 15240 h 3271202"/>
              <a:gd name="connsiteX1" fmla="*/ 2806505 w 3241975"/>
              <a:gd name="connsiteY1" fmla="*/ 0 h 3271202"/>
              <a:gd name="connsiteX2" fmla="*/ 3028709 w 3241975"/>
              <a:gd name="connsiteY2" fmla="*/ 1005262 h 3271202"/>
              <a:gd name="connsiteX3" fmla="*/ 782478 w 3241975"/>
              <a:gd name="connsiteY3" fmla="*/ 1822052 h 3271202"/>
              <a:gd name="connsiteX4" fmla="*/ 0 w 3241975"/>
              <a:gd name="connsiteY4" fmla="*/ 3271202 h 3271202"/>
              <a:gd name="connsiteX5" fmla="*/ 0 w 3241975"/>
              <a:gd name="connsiteY5" fmla="*/ 15240 h 327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975" h="3271202">
                <a:moveTo>
                  <a:pt x="0" y="15240"/>
                </a:moveTo>
                <a:lnTo>
                  <a:pt x="2806505" y="0"/>
                </a:lnTo>
                <a:cubicBezTo>
                  <a:pt x="3311290" y="165004"/>
                  <a:pt x="3366047" y="701587"/>
                  <a:pt x="3028709" y="1005262"/>
                </a:cubicBezTo>
                <a:cubicBezTo>
                  <a:pt x="2691371" y="1308937"/>
                  <a:pt x="1287263" y="1444395"/>
                  <a:pt x="782478" y="1822052"/>
                </a:cubicBezTo>
                <a:cubicBezTo>
                  <a:pt x="277693" y="2199709"/>
                  <a:pt x="183662" y="2722562"/>
                  <a:pt x="0" y="3271202"/>
                </a:cubicBezTo>
                <a:lnTo>
                  <a:pt x="0" y="152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dirty="0"/>
          </a:p>
        </p:txBody>
      </p:sp>
      <p:sp>
        <p:nvSpPr>
          <p:cNvPr id="15" name="Прямоугольник 9">
            <a:extLst>
              <a:ext uri="{FF2B5EF4-FFF2-40B4-BE49-F238E27FC236}">
                <a16:creationId xmlns:a16="http://schemas.microsoft.com/office/drawing/2014/main" xmlns="" id="{006309EB-C297-4754-84AD-052B2710CC84}"/>
              </a:ext>
            </a:extLst>
          </p:cNvPr>
          <p:cNvSpPr/>
          <p:nvPr userDrawn="1"/>
        </p:nvSpPr>
        <p:spPr>
          <a:xfrm>
            <a:off x="3108960" y="4612005"/>
            <a:ext cx="9144000" cy="2387600"/>
          </a:xfrm>
          <a:custGeom>
            <a:avLst/>
            <a:gdLst>
              <a:gd name="connsiteX0" fmla="*/ 0 w 8915400"/>
              <a:gd name="connsiteY0" fmla="*/ 0 h 2057400"/>
              <a:gd name="connsiteX1" fmla="*/ 8915400 w 8915400"/>
              <a:gd name="connsiteY1" fmla="*/ 0 h 2057400"/>
              <a:gd name="connsiteX2" fmla="*/ 8915400 w 8915400"/>
              <a:gd name="connsiteY2" fmla="*/ 2057400 h 2057400"/>
              <a:gd name="connsiteX3" fmla="*/ 0 w 8915400"/>
              <a:gd name="connsiteY3" fmla="*/ 2057400 h 2057400"/>
              <a:gd name="connsiteX4" fmla="*/ 0 w 8915400"/>
              <a:gd name="connsiteY4" fmla="*/ 0 h 2057400"/>
              <a:gd name="connsiteX0" fmla="*/ 2575560 w 8915400"/>
              <a:gd name="connsiteY0" fmla="*/ 1173480 h 2057400"/>
              <a:gd name="connsiteX1" fmla="*/ 8915400 w 8915400"/>
              <a:gd name="connsiteY1" fmla="*/ 0 h 2057400"/>
              <a:gd name="connsiteX2" fmla="*/ 8915400 w 8915400"/>
              <a:gd name="connsiteY2" fmla="*/ 2057400 h 2057400"/>
              <a:gd name="connsiteX3" fmla="*/ 0 w 8915400"/>
              <a:gd name="connsiteY3" fmla="*/ 2057400 h 2057400"/>
              <a:gd name="connsiteX4" fmla="*/ 2575560 w 8915400"/>
              <a:gd name="connsiteY4" fmla="*/ 1173480 h 2057400"/>
              <a:gd name="connsiteX0" fmla="*/ 2575560 w 8915400"/>
              <a:gd name="connsiteY0" fmla="*/ 1173480 h 2057400"/>
              <a:gd name="connsiteX1" fmla="*/ 6629400 w 8915400"/>
              <a:gd name="connsiteY1" fmla="*/ 381000 h 2057400"/>
              <a:gd name="connsiteX2" fmla="*/ 8915400 w 8915400"/>
              <a:gd name="connsiteY2" fmla="*/ 0 h 2057400"/>
              <a:gd name="connsiteX3" fmla="*/ 8915400 w 8915400"/>
              <a:gd name="connsiteY3" fmla="*/ 2057400 h 2057400"/>
              <a:gd name="connsiteX4" fmla="*/ 0 w 8915400"/>
              <a:gd name="connsiteY4" fmla="*/ 2057400 h 2057400"/>
              <a:gd name="connsiteX5" fmla="*/ 2575560 w 8915400"/>
              <a:gd name="connsiteY5" fmla="*/ 1173480 h 2057400"/>
              <a:gd name="connsiteX0" fmla="*/ 2575560 w 8915400"/>
              <a:gd name="connsiteY0" fmla="*/ 1173480 h 2057400"/>
              <a:gd name="connsiteX1" fmla="*/ 7376160 w 8915400"/>
              <a:gd name="connsiteY1" fmla="*/ 1219200 h 2057400"/>
              <a:gd name="connsiteX2" fmla="*/ 8915400 w 8915400"/>
              <a:gd name="connsiteY2" fmla="*/ 0 h 2057400"/>
              <a:gd name="connsiteX3" fmla="*/ 8915400 w 8915400"/>
              <a:gd name="connsiteY3" fmla="*/ 2057400 h 2057400"/>
              <a:gd name="connsiteX4" fmla="*/ 0 w 8915400"/>
              <a:gd name="connsiteY4" fmla="*/ 2057400 h 2057400"/>
              <a:gd name="connsiteX5" fmla="*/ 2575560 w 8915400"/>
              <a:gd name="connsiteY5" fmla="*/ 1173480 h 2057400"/>
              <a:gd name="connsiteX0" fmla="*/ 2575560 w 8915400"/>
              <a:gd name="connsiteY0" fmla="*/ 1185090 h 2069010"/>
              <a:gd name="connsiteX1" fmla="*/ 7376160 w 8915400"/>
              <a:gd name="connsiteY1" fmla="*/ 1230810 h 2069010"/>
              <a:gd name="connsiteX2" fmla="*/ 8915400 w 8915400"/>
              <a:gd name="connsiteY2" fmla="*/ 11610 h 2069010"/>
              <a:gd name="connsiteX3" fmla="*/ 8915400 w 8915400"/>
              <a:gd name="connsiteY3" fmla="*/ 2069010 h 2069010"/>
              <a:gd name="connsiteX4" fmla="*/ 0 w 8915400"/>
              <a:gd name="connsiteY4" fmla="*/ 2069010 h 2069010"/>
              <a:gd name="connsiteX5" fmla="*/ 2575560 w 8915400"/>
              <a:gd name="connsiteY5" fmla="*/ 1185090 h 2069010"/>
              <a:gd name="connsiteX0" fmla="*/ 2837328 w 9177168"/>
              <a:gd name="connsiteY0" fmla="*/ 1185090 h 2069010"/>
              <a:gd name="connsiteX1" fmla="*/ 7637928 w 9177168"/>
              <a:gd name="connsiteY1" fmla="*/ 1230810 h 2069010"/>
              <a:gd name="connsiteX2" fmla="*/ 9177168 w 9177168"/>
              <a:gd name="connsiteY2" fmla="*/ 11610 h 2069010"/>
              <a:gd name="connsiteX3" fmla="*/ 9177168 w 9177168"/>
              <a:gd name="connsiteY3" fmla="*/ 2069010 h 2069010"/>
              <a:gd name="connsiteX4" fmla="*/ 261768 w 9177168"/>
              <a:gd name="connsiteY4" fmla="*/ 2069010 h 2069010"/>
              <a:gd name="connsiteX5" fmla="*/ 2837328 w 9177168"/>
              <a:gd name="connsiteY5" fmla="*/ 1185090 h 206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7168" h="2069010">
                <a:moveTo>
                  <a:pt x="2837328" y="1185090"/>
                </a:moveTo>
                <a:cubicBezTo>
                  <a:pt x="4066688" y="1045390"/>
                  <a:pt x="6581288" y="1426390"/>
                  <a:pt x="7637928" y="1230810"/>
                </a:cubicBezTo>
                <a:cubicBezTo>
                  <a:pt x="8694568" y="1035230"/>
                  <a:pt x="8920628" y="-128090"/>
                  <a:pt x="9177168" y="11610"/>
                </a:cubicBezTo>
                <a:lnTo>
                  <a:pt x="9177168" y="2069010"/>
                </a:lnTo>
                <a:lnTo>
                  <a:pt x="261768" y="2069010"/>
                </a:lnTo>
                <a:cubicBezTo>
                  <a:pt x="-794872" y="1921690"/>
                  <a:pt x="1607968" y="1324790"/>
                  <a:pt x="2837328" y="11850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sp>
        <p:nvSpPr>
          <p:cNvPr id="16" name="Овал 15">
            <a:extLst>
              <a:ext uri="{FF2B5EF4-FFF2-40B4-BE49-F238E27FC236}">
                <a16:creationId xmlns:a16="http://schemas.microsoft.com/office/drawing/2014/main" xmlns="" id="{647F97C3-115D-4059-98C1-81AF44962C91}"/>
              </a:ext>
            </a:extLst>
          </p:cNvPr>
          <p:cNvSpPr/>
          <p:nvPr userDrawn="1"/>
        </p:nvSpPr>
        <p:spPr>
          <a:xfrm>
            <a:off x="10836357" y="-379571"/>
            <a:ext cx="1949291" cy="19492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sp>
        <p:nvSpPr>
          <p:cNvPr id="18" name="Овал 17">
            <a:extLst>
              <a:ext uri="{FF2B5EF4-FFF2-40B4-BE49-F238E27FC236}">
                <a16:creationId xmlns:a16="http://schemas.microsoft.com/office/drawing/2014/main" xmlns="" id="{697EE5C7-EF86-4EE1-9700-A58367938A1B}"/>
              </a:ext>
            </a:extLst>
          </p:cNvPr>
          <p:cNvSpPr/>
          <p:nvPr userDrawn="1"/>
        </p:nvSpPr>
        <p:spPr>
          <a:xfrm>
            <a:off x="9511189" y="456329"/>
            <a:ext cx="775811" cy="7758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sp>
        <p:nvSpPr>
          <p:cNvPr id="20" name="Овал 13">
            <a:extLst>
              <a:ext uri="{FF2B5EF4-FFF2-40B4-BE49-F238E27FC236}">
                <a16:creationId xmlns:a16="http://schemas.microsoft.com/office/drawing/2014/main" xmlns="" id="{EA7AB70A-DD20-4CC3-AB82-1AF899DEA166}"/>
              </a:ext>
            </a:extLst>
          </p:cNvPr>
          <p:cNvSpPr/>
          <p:nvPr userDrawn="1"/>
        </p:nvSpPr>
        <p:spPr>
          <a:xfrm>
            <a:off x="4861559" y="-642852"/>
            <a:ext cx="3383284" cy="1532147"/>
          </a:xfrm>
          <a:custGeom>
            <a:avLst/>
            <a:gdLst>
              <a:gd name="connsiteX0" fmla="*/ 0 w 2164080"/>
              <a:gd name="connsiteY0" fmla="*/ 1082040 h 2164080"/>
              <a:gd name="connsiteX1" fmla="*/ 1082040 w 2164080"/>
              <a:gd name="connsiteY1" fmla="*/ 0 h 2164080"/>
              <a:gd name="connsiteX2" fmla="*/ 2164080 w 2164080"/>
              <a:gd name="connsiteY2" fmla="*/ 1082040 h 2164080"/>
              <a:gd name="connsiteX3" fmla="*/ 1082040 w 2164080"/>
              <a:gd name="connsiteY3" fmla="*/ 2164080 h 2164080"/>
              <a:gd name="connsiteX4" fmla="*/ 0 w 2164080"/>
              <a:gd name="connsiteY4" fmla="*/ 1082040 h 2164080"/>
              <a:gd name="connsiteX0" fmla="*/ 10 w 2164090"/>
              <a:gd name="connsiteY0" fmla="*/ 1082040 h 1542254"/>
              <a:gd name="connsiteX1" fmla="*/ 1082050 w 2164090"/>
              <a:gd name="connsiteY1" fmla="*/ 0 h 1542254"/>
              <a:gd name="connsiteX2" fmla="*/ 2164090 w 2164090"/>
              <a:gd name="connsiteY2" fmla="*/ 1082040 h 1542254"/>
              <a:gd name="connsiteX3" fmla="*/ 1066810 w 2164090"/>
              <a:gd name="connsiteY3" fmla="*/ 1524000 h 1542254"/>
              <a:gd name="connsiteX4" fmla="*/ 10 w 2164090"/>
              <a:gd name="connsiteY4" fmla="*/ 1082040 h 1542254"/>
              <a:gd name="connsiteX0" fmla="*/ 9 w 2910849"/>
              <a:gd name="connsiteY0" fmla="*/ 1087221 h 1534942"/>
              <a:gd name="connsiteX1" fmla="*/ 1082049 w 2910849"/>
              <a:gd name="connsiteY1" fmla="*/ 5181 h 1534942"/>
              <a:gd name="connsiteX2" fmla="*/ 2910849 w 2910849"/>
              <a:gd name="connsiteY2" fmla="*/ 812901 h 1534942"/>
              <a:gd name="connsiteX3" fmla="*/ 1066809 w 2910849"/>
              <a:gd name="connsiteY3" fmla="*/ 1529181 h 1534942"/>
              <a:gd name="connsiteX4" fmla="*/ 9 w 2910849"/>
              <a:gd name="connsiteY4" fmla="*/ 1087221 h 1534942"/>
              <a:gd name="connsiteX0" fmla="*/ 4 w 3383284"/>
              <a:gd name="connsiteY0" fmla="*/ 581891 h 1532146"/>
              <a:gd name="connsiteX1" fmla="*/ 1554484 w 3383284"/>
              <a:gd name="connsiteY1" fmla="*/ 2771 h 1532146"/>
              <a:gd name="connsiteX2" fmla="*/ 3383284 w 3383284"/>
              <a:gd name="connsiteY2" fmla="*/ 810491 h 1532146"/>
              <a:gd name="connsiteX3" fmla="*/ 1539244 w 3383284"/>
              <a:gd name="connsiteY3" fmla="*/ 1526771 h 1532146"/>
              <a:gd name="connsiteX4" fmla="*/ 4 w 3383284"/>
              <a:gd name="connsiteY4" fmla="*/ 581891 h 153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84" h="1532146">
                <a:moveTo>
                  <a:pt x="4" y="581891"/>
                </a:moveTo>
                <a:cubicBezTo>
                  <a:pt x="2544" y="327891"/>
                  <a:pt x="990604" y="-35329"/>
                  <a:pt x="1554484" y="2771"/>
                </a:cubicBezTo>
                <a:cubicBezTo>
                  <a:pt x="2118364" y="40871"/>
                  <a:pt x="3383284" y="212897"/>
                  <a:pt x="3383284" y="810491"/>
                </a:cubicBezTo>
                <a:cubicBezTo>
                  <a:pt x="3383284" y="1408085"/>
                  <a:pt x="2103124" y="1564871"/>
                  <a:pt x="1539244" y="1526771"/>
                </a:cubicBezTo>
                <a:cubicBezTo>
                  <a:pt x="975364" y="1488671"/>
                  <a:pt x="-2536" y="835891"/>
                  <a:pt x="4" y="581891"/>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pic>
        <p:nvPicPr>
          <p:cNvPr id="21" name="Рисунок 20" descr="Изображение выглядит как человек, кровать, внутренний, рама картины&#10;&#10;Автоматически созданное описание">
            <a:extLst>
              <a:ext uri="{FF2B5EF4-FFF2-40B4-BE49-F238E27FC236}">
                <a16:creationId xmlns:a16="http://schemas.microsoft.com/office/drawing/2014/main" xmlns="" id="{B9C9D22C-E622-47D6-9078-0C24ECB4E687}"/>
              </a:ext>
            </a:extLst>
          </p:cNvPr>
          <p:cNvPicPr>
            <a:picLocks noChangeAspect="1"/>
          </p:cNvPicPr>
          <p:nvPr userDrawn="1"/>
        </p:nvPicPr>
        <p:blipFill>
          <a:blip r:embed="rId3">
            <a:extLst>
              <a:ext uri="{28A0092B-C50C-407E-A947-70E740481C1C}">
                <a14:useLocalDpi xmlns:a14="http://schemas.microsoft.com/office/drawing/2010/main" val="0"/>
              </a:ext>
            </a:extLst>
          </a:blip>
          <a:srcRect l="20008" r="10243"/>
          <a:stretch>
            <a:fillRect/>
          </a:stretch>
        </p:blipFill>
        <p:spPr>
          <a:xfrm>
            <a:off x="954067" y="1414644"/>
            <a:ext cx="4054844" cy="4026341"/>
          </a:xfrm>
          <a:custGeom>
            <a:avLst/>
            <a:gdLst>
              <a:gd name="connsiteX0" fmla="*/ 2027403 w 4054844"/>
              <a:gd name="connsiteY0" fmla="*/ 0 h 4026341"/>
              <a:gd name="connsiteX1" fmla="*/ 2027441 w 4054844"/>
              <a:gd name="connsiteY1" fmla="*/ 0 h 4026341"/>
              <a:gd name="connsiteX2" fmla="*/ 2234714 w 4054844"/>
              <a:gd name="connsiteY2" fmla="*/ 10467 h 4026341"/>
              <a:gd name="connsiteX3" fmla="*/ 4054844 w 4054844"/>
              <a:gd name="connsiteY3" fmla="*/ 2027421 h 4026341"/>
              <a:gd name="connsiteX4" fmla="*/ 2436018 w 4054844"/>
              <a:gd name="connsiteY4" fmla="*/ 4013653 h 4026341"/>
              <a:gd name="connsiteX5" fmla="*/ 2352883 w 4054844"/>
              <a:gd name="connsiteY5" fmla="*/ 4026341 h 4026341"/>
              <a:gd name="connsiteX6" fmla="*/ 1701962 w 4054844"/>
              <a:gd name="connsiteY6" fmla="*/ 4026341 h 4026341"/>
              <a:gd name="connsiteX7" fmla="*/ 1618826 w 4054844"/>
              <a:gd name="connsiteY7" fmla="*/ 4013653 h 4026341"/>
              <a:gd name="connsiteX8" fmla="*/ 0 w 4054844"/>
              <a:gd name="connsiteY8" fmla="*/ 2027421 h 4026341"/>
              <a:gd name="connsiteX9" fmla="*/ 1820130 w 4054844"/>
              <a:gd name="connsiteY9" fmla="*/ 10467 h 40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844" h="4026341">
                <a:moveTo>
                  <a:pt x="2027403" y="0"/>
                </a:moveTo>
                <a:lnTo>
                  <a:pt x="2027441" y="0"/>
                </a:lnTo>
                <a:lnTo>
                  <a:pt x="2234714" y="10467"/>
                </a:lnTo>
                <a:cubicBezTo>
                  <a:pt x="3257054" y="114291"/>
                  <a:pt x="4054844" y="977689"/>
                  <a:pt x="4054844" y="2027421"/>
                </a:cubicBezTo>
                <a:cubicBezTo>
                  <a:pt x="4054844" y="3007171"/>
                  <a:pt x="3359880" y="3824604"/>
                  <a:pt x="2436018" y="4013653"/>
                </a:cubicBezTo>
                <a:lnTo>
                  <a:pt x="2352883" y="4026341"/>
                </a:lnTo>
                <a:lnTo>
                  <a:pt x="1701962" y="4026341"/>
                </a:lnTo>
                <a:lnTo>
                  <a:pt x="1618826" y="4013653"/>
                </a:lnTo>
                <a:cubicBezTo>
                  <a:pt x="694964" y="3824604"/>
                  <a:pt x="0" y="3007171"/>
                  <a:pt x="0" y="2027421"/>
                </a:cubicBezTo>
                <a:cubicBezTo>
                  <a:pt x="0" y="977689"/>
                  <a:pt x="797790" y="114291"/>
                  <a:pt x="1820130" y="10467"/>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44"/>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91DBA29-2747-4441-A711-7B639E784FD2}" type="datetimeFigureOut">
              <a:rPr lang="ru-RU" smtClean="0"/>
              <a:t>26.01.2023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3A90D9B-FA0C-4FC5-A6D5-56B8065EC70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68"/>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91DBA29-2747-4441-A711-7B639E784FD2}" type="datetimeFigureOut">
              <a:rPr lang="ru-RU" smtClean="0"/>
              <a:t>26.01.2023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3A90D9B-FA0C-4FC5-A6D5-56B8065EC70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17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Пустой слайд">
    <p:bg>
      <p:bgPr>
        <a:solidFill>
          <a:schemeClr val="bg2"/>
        </a:solidFill>
        <a:effectLst/>
      </p:bgPr>
    </p:bg>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xmlns="" id="{C8E4225E-5737-4BFD-B894-27CCF4ECAFB7}"/>
              </a:ext>
            </a:extLst>
          </p:cNvPr>
          <p:cNvSpPr>
            <a:spLocks noGrp="1"/>
          </p:cNvSpPr>
          <p:nvPr>
            <p:ph type="pic" sz="quarter" idx="13"/>
          </p:nvPr>
        </p:nvSpPr>
        <p:spPr>
          <a:xfrm>
            <a:off x="838200" y="511992"/>
            <a:ext cx="3733800" cy="5834063"/>
          </a:xfrm>
        </p:spPr>
        <p:txBody>
          <a:bodyPr/>
          <a:lstStyle/>
          <a:p>
            <a:endParaRPr lang="ru-RU"/>
          </a:p>
        </p:txBody>
      </p:sp>
      <p:sp>
        <p:nvSpPr>
          <p:cNvPr id="7" name="Заголовок 6">
            <a:extLst>
              <a:ext uri="{FF2B5EF4-FFF2-40B4-BE49-F238E27FC236}">
                <a16:creationId xmlns:a16="http://schemas.microsoft.com/office/drawing/2014/main" xmlns="" id="{CB3556BB-95D3-4276-BDF0-67AB4E3CA82D}"/>
              </a:ext>
            </a:extLst>
          </p:cNvPr>
          <p:cNvSpPr>
            <a:spLocks noGrp="1"/>
          </p:cNvSpPr>
          <p:nvPr>
            <p:ph type="title"/>
          </p:nvPr>
        </p:nvSpPr>
        <p:spPr>
          <a:xfrm>
            <a:off x="4942389" y="365129"/>
            <a:ext cx="6411411" cy="1325563"/>
          </a:xfrm>
        </p:spPr>
        <p:txBody>
          <a:bodyPr/>
          <a:lstStyle>
            <a:lvl1pPr>
              <a:defRPr b="1"/>
            </a:lvl1pPr>
          </a:lstStyle>
          <a:p>
            <a:r>
              <a:rPr lang="ru-RU" dirty="0"/>
              <a:t>Образец заголовка</a:t>
            </a:r>
          </a:p>
        </p:txBody>
      </p:sp>
    </p:spTree>
    <p:extLst>
      <p:ext uri="{BB962C8B-B14F-4D97-AF65-F5344CB8AC3E}">
        <p14:creationId xmlns:p14="http://schemas.microsoft.com/office/powerpoint/2010/main" val="381259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Пустой слайд">
    <p:bg>
      <p:bgPr>
        <a:solidFill>
          <a:schemeClr val="bg2"/>
        </a:solidFill>
        <a:effectLst/>
      </p:bgPr>
    </p:bg>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xmlns="" id="{C8E4225E-5737-4BFD-B894-27CCF4ECAFB7}"/>
              </a:ext>
            </a:extLst>
          </p:cNvPr>
          <p:cNvSpPr>
            <a:spLocks noGrp="1"/>
          </p:cNvSpPr>
          <p:nvPr>
            <p:ph type="pic" sz="quarter" idx="13"/>
          </p:nvPr>
        </p:nvSpPr>
        <p:spPr>
          <a:xfrm>
            <a:off x="4695588" y="1970508"/>
            <a:ext cx="3031121" cy="2917031"/>
          </a:xfrm>
        </p:spPr>
        <p:txBody>
          <a:bodyPr/>
          <a:lstStyle/>
          <a:p>
            <a:endParaRPr lang="ru-RU"/>
          </a:p>
        </p:txBody>
      </p:sp>
      <p:sp>
        <p:nvSpPr>
          <p:cNvPr id="2" name="Заголовок 1">
            <a:extLst>
              <a:ext uri="{FF2B5EF4-FFF2-40B4-BE49-F238E27FC236}">
                <a16:creationId xmlns:a16="http://schemas.microsoft.com/office/drawing/2014/main" xmlns="" id="{CABF8A0A-A23D-4ABC-93BD-D1E9D2156FB8}"/>
              </a:ext>
            </a:extLst>
          </p:cNvPr>
          <p:cNvSpPr>
            <a:spLocks noGrp="1"/>
          </p:cNvSpPr>
          <p:nvPr>
            <p:ph type="title"/>
          </p:nvPr>
        </p:nvSpPr>
        <p:spPr/>
        <p:txBody>
          <a:bodyPr/>
          <a:lstStyle>
            <a:lvl1pPr>
              <a:defRPr b="1"/>
            </a:lvl1pPr>
          </a:lstStyle>
          <a:p>
            <a:r>
              <a:rPr lang="ru-RU" dirty="0"/>
              <a:t>Образец заголовка</a:t>
            </a:r>
          </a:p>
        </p:txBody>
      </p:sp>
      <p:sp>
        <p:nvSpPr>
          <p:cNvPr id="4" name="Рисунок 5">
            <a:extLst>
              <a:ext uri="{FF2B5EF4-FFF2-40B4-BE49-F238E27FC236}">
                <a16:creationId xmlns:a16="http://schemas.microsoft.com/office/drawing/2014/main" xmlns="" id="{A1A7AD3F-1CA5-4B76-9747-23457E3531BB}"/>
              </a:ext>
            </a:extLst>
          </p:cNvPr>
          <p:cNvSpPr>
            <a:spLocks noGrp="1"/>
          </p:cNvSpPr>
          <p:nvPr>
            <p:ph type="pic" sz="quarter" idx="14"/>
          </p:nvPr>
        </p:nvSpPr>
        <p:spPr>
          <a:xfrm>
            <a:off x="8322708" y="1970508"/>
            <a:ext cx="3031121" cy="2917031"/>
          </a:xfrm>
        </p:spPr>
        <p:txBody>
          <a:bodyPr/>
          <a:lstStyle/>
          <a:p>
            <a:endParaRPr lang="ru-RU"/>
          </a:p>
        </p:txBody>
      </p:sp>
      <p:sp>
        <p:nvSpPr>
          <p:cNvPr id="5" name="Рисунок 5">
            <a:extLst>
              <a:ext uri="{FF2B5EF4-FFF2-40B4-BE49-F238E27FC236}">
                <a16:creationId xmlns:a16="http://schemas.microsoft.com/office/drawing/2014/main" xmlns="" id="{C4D8A349-1CB9-4719-944F-E3CD8832CE65}"/>
              </a:ext>
            </a:extLst>
          </p:cNvPr>
          <p:cNvSpPr>
            <a:spLocks noGrp="1"/>
          </p:cNvSpPr>
          <p:nvPr>
            <p:ph type="pic" sz="quarter" idx="15"/>
          </p:nvPr>
        </p:nvSpPr>
        <p:spPr>
          <a:xfrm>
            <a:off x="838228" y="1970508"/>
            <a:ext cx="3031121" cy="2917031"/>
          </a:xfrm>
        </p:spPr>
        <p:txBody>
          <a:bodyPr/>
          <a:lstStyle/>
          <a:p>
            <a:endParaRPr lang="ru-RU"/>
          </a:p>
        </p:txBody>
      </p:sp>
    </p:spTree>
    <p:extLst>
      <p:ext uri="{BB962C8B-B14F-4D97-AF65-F5344CB8AC3E}">
        <p14:creationId xmlns:p14="http://schemas.microsoft.com/office/powerpoint/2010/main" val="216453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Пустой слайд">
    <p:bg>
      <p:bgPr>
        <a:solidFill>
          <a:schemeClr val="bg2"/>
        </a:solidFill>
        <a:effectLst/>
      </p:bgPr>
    </p:bg>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E4A1F08E-288A-4A74-9A24-BF8D57633744}"/>
              </a:ext>
            </a:extLst>
          </p:cNvPr>
          <p:cNvSpPr>
            <a:spLocks noGrp="1"/>
          </p:cNvSpPr>
          <p:nvPr>
            <p:ph type="title"/>
          </p:nvPr>
        </p:nvSpPr>
        <p:spPr/>
        <p:txBody>
          <a:bodyPr/>
          <a:lstStyle/>
          <a:p>
            <a:r>
              <a:rPr lang="ru-RU"/>
              <a:t>Образец заголовка</a:t>
            </a:r>
          </a:p>
        </p:txBody>
      </p:sp>
      <p:sp>
        <p:nvSpPr>
          <p:cNvPr id="5" name="Объект 2">
            <a:extLst>
              <a:ext uri="{FF2B5EF4-FFF2-40B4-BE49-F238E27FC236}">
                <a16:creationId xmlns:a16="http://schemas.microsoft.com/office/drawing/2014/main" xmlns="" id="{47F55CD0-7A61-4152-9023-0259C95CB2DF}"/>
              </a:ext>
            </a:extLst>
          </p:cNvPr>
          <p:cNvSpPr>
            <a:spLocks noGrp="1"/>
          </p:cNvSpPr>
          <p:nvPr>
            <p:ph idx="1"/>
          </p:nvPr>
        </p:nvSpPr>
        <p:spPr>
          <a:xfrm>
            <a:off x="838200" y="1825625"/>
            <a:ext cx="10515600" cy="435133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26877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121841" tIns="121841" rIns="121841" bIns="121841"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121841" tIns="121841" rIns="121841" bIns="121841"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121841" tIns="121841" rIns="121841" bIns="1218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445089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21841" tIns="121841" rIns="121841" bIns="121841"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21841" tIns="121841" rIns="121841" bIns="1218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135976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41" tIns="121841" rIns="121841" bIns="121841"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41" tIns="121841" rIns="121841" bIns="121841" anchor="t" anchorCtr="0">
            <a:noAutofit/>
          </a:bodyPr>
          <a:lstStyle>
            <a:lvl1pPr marL="609251" lvl="0" indent="-456939">
              <a:spcBef>
                <a:spcPts val="0"/>
              </a:spcBef>
              <a:spcAft>
                <a:spcPts val="0"/>
              </a:spcAft>
              <a:buSzPts val="1800"/>
              <a:buChar char="●"/>
              <a:defRPr/>
            </a:lvl1pPr>
            <a:lvl2pPr marL="1218540" lvl="1" indent="-423099">
              <a:spcBef>
                <a:spcPts val="2133"/>
              </a:spcBef>
              <a:spcAft>
                <a:spcPts val="0"/>
              </a:spcAft>
              <a:buSzPts val="1400"/>
              <a:buChar char="○"/>
              <a:defRPr/>
            </a:lvl2pPr>
            <a:lvl3pPr marL="1827802" lvl="2" indent="-423099">
              <a:spcBef>
                <a:spcPts val="2133"/>
              </a:spcBef>
              <a:spcAft>
                <a:spcPts val="0"/>
              </a:spcAft>
              <a:buSzPts val="1400"/>
              <a:buChar char="■"/>
              <a:defRPr/>
            </a:lvl3pPr>
            <a:lvl4pPr marL="2437078" lvl="3" indent="-423099">
              <a:spcBef>
                <a:spcPts val="2133"/>
              </a:spcBef>
              <a:spcAft>
                <a:spcPts val="0"/>
              </a:spcAft>
              <a:buSzPts val="1400"/>
              <a:buChar char="●"/>
              <a:defRPr/>
            </a:lvl4pPr>
            <a:lvl5pPr marL="3046328" lvl="4" indent="-423099">
              <a:spcBef>
                <a:spcPts val="2133"/>
              </a:spcBef>
              <a:spcAft>
                <a:spcPts val="0"/>
              </a:spcAft>
              <a:buSzPts val="1400"/>
              <a:buChar char="○"/>
              <a:defRPr/>
            </a:lvl5pPr>
            <a:lvl6pPr marL="3655579" lvl="5" indent="-423099">
              <a:spcBef>
                <a:spcPts val="2133"/>
              </a:spcBef>
              <a:spcAft>
                <a:spcPts val="0"/>
              </a:spcAft>
              <a:buSzPts val="1400"/>
              <a:buChar char="■"/>
              <a:defRPr/>
            </a:lvl6pPr>
            <a:lvl7pPr marL="4264853" lvl="6" indent="-423099">
              <a:spcBef>
                <a:spcPts val="2133"/>
              </a:spcBef>
              <a:spcAft>
                <a:spcPts val="0"/>
              </a:spcAft>
              <a:buSzPts val="1400"/>
              <a:buChar char="●"/>
              <a:defRPr/>
            </a:lvl7pPr>
            <a:lvl8pPr marL="4874117" lvl="7" indent="-423099">
              <a:spcBef>
                <a:spcPts val="2133"/>
              </a:spcBef>
              <a:spcAft>
                <a:spcPts val="0"/>
              </a:spcAft>
              <a:buSzPts val="1400"/>
              <a:buChar char="○"/>
              <a:defRPr/>
            </a:lvl8pPr>
            <a:lvl9pPr marL="5483406" lvl="8" indent="-423099">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41" tIns="121841" rIns="121841" bIns="1218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458118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21841" tIns="121841" rIns="121841" bIns="121841"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21841" tIns="121841" rIns="121841" bIns="121841" anchor="t" anchorCtr="0">
            <a:noAutofit/>
          </a:bodyPr>
          <a:lstStyle>
            <a:lvl1pPr marL="609251" lvl="0" indent="-423099">
              <a:spcBef>
                <a:spcPts val="0"/>
              </a:spcBef>
              <a:spcAft>
                <a:spcPts val="0"/>
              </a:spcAft>
              <a:buSzPts val="1400"/>
              <a:buChar char="●"/>
              <a:defRPr sz="1900"/>
            </a:lvl1pPr>
            <a:lvl2pPr marL="1218540" lvl="1" indent="-406181">
              <a:spcBef>
                <a:spcPts val="2133"/>
              </a:spcBef>
              <a:spcAft>
                <a:spcPts val="0"/>
              </a:spcAft>
              <a:buSzPts val="1200"/>
              <a:buChar char="○"/>
              <a:defRPr sz="1600"/>
            </a:lvl2pPr>
            <a:lvl3pPr marL="1827802" lvl="2" indent="-406181">
              <a:spcBef>
                <a:spcPts val="2133"/>
              </a:spcBef>
              <a:spcAft>
                <a:spcPts val="0"/>
              </a:spcAft>
              <a:buSzPts val="1200"/>
              <a:buChar char="■"/>
              <a:defRPr sz="1600"/>
            </a:lvl3pPr>
            <a:lvl4pPr marL="2437078" lvl="3" indent="-406181">
              <a:spcBef>
                <a:spcPts val="2133"/>
              </a:spcBef>
              <a:spcAft>
                <a:spcPts val="0"/>
              </a:spcAft>
              <a:buSzPts val="1200"/>
              <a:buChar char="●"/>
              <a:defRPr sz="1600"/>
            </a:lvl4pPr>
            <a:lvl5pPr marL="3046328" lvl="4" indent="-406181">
              <a:spcBef>
                <a:spcPts val="2133"/>
              </a:spcBef>
              <a:spcAft>
                <a:spcPts val="0"/>
              </a:spcAft>
              <a:buSzPts val="1200"/>
              <a:buChar char="○"/>
              <a:defRPr sz="1600"/>
            </a:lvl5pPr>
            <a:lvl6pPr marL="3655579" lvl="5" indent="-406181">
              <a:spcBef>
                <a:spcPts val="2133"/>
              </a:spcBef>
              <a:spcAft>
                <a:spcPts val="0"/>
              </a:spcAft>
              <a:buSzPts val="1200"/>
              <a:buChar char="■"/>
              <a:defRPr sz="1600"/>
            </a:lvl6pPr>
            <a:lvl7pPr marL="4264853" lvl="6" indent="-406181">
              <a:spcBef>
                <a:spcPts val="2133"/>
              </a:spcBef>
              <a:spcAft>
                <a:spcPts val="0"/>
              </a:spcAft>
              <a:buSzPts val="1200"/>
              <a:buChar char="●"/>
              <a:defRPr sz="1600"/>
            </a:lvl7pPr>
            <a:lvl8pPr marL="4874117" lvl="7" indent="-406181">
              <a:spcBef>
                <a:spcPts val="2133"/>
              </a:spcBef>
              <a:spcAft>
                <a:spcPts val="0"/>
              </a:spcAft>
              <a:buSzPts val="1200"/>
              <a:buChar char="○"/>
              <a:defRPr sz="1600"/>
            </a:lvl8pPr>
            <a:lvl9pPr marL="5483406" lvl="8" indent="-406181">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21841" tIns="121841" rIns="121841" bIns="121841" anchor="t" anchorCtr="0">
            <a:noAutofit/>
          </a:bodyPr>
          <a:lstStyle>
            <a:lvl1pPr marL="609251" lvl="0" indent="-423099">
              <a:spcBef>
                <a:spcPts val="0"/>
              </a:spcBef>
              <a:spcAft>
                <a:spcPts val="0"/>
              </a:spcAft>
              <a:buSzPts val="1400"/>
              <a:buChar char="●"/>
              <a:defRPr sz="1900"/>
            </a:lvl1pPr>
            <a:lvl2pPr marL="1218540" lvl="1" indent="-406181">
              <a:spcBef>
                <a:spcPts val="2133"/>
              </a:spcBef>
              <a:spcAft>
                <a:spcPts val="0"/>
              </a:spcAft>
              <a:buSzPts val="1200"/>
              <a:buChar char="○"/>
              <a:defRPr sz="1600"/>
            </a:lvl2pPr>
            <a:lvl3pPr marL="1827802" lvl="2" indent="-406181">
              <a:spcBef>
                <a:spcPts val="2133"/>
              </a:spcBef>
              <a:spcAft>
                <a:spcPts val="0"/>
              </a:spcAft>
              <a:buSzPts val="1200"/>
              <a:buChar char="■"/>
              <a:defRPr sz="1600"/>
            </a:lvl3pPr>
            <a:lvl4pPr marL="2437078" lvl="3" indent="-406181">
              <a:spcBef>
                <a:spcPts val="2133"/>
              </a:spcBef>
              <a:spcAft>
                <a:spcPts val="0"/>
              </a:spcAft>
              <a:buSzPts val="1200"/>
              <a:buChar char="●"/>
              <a:defRPr sz="1600"/>
            </a:lvl4pPr>
            <a:lvl5pPr marL="3046328" lvl="4" indent="-406181">
              <a:spcBef>
                <a:spcPts val="2133"/>
              </a:spcBef>
              <a:spcAft>
                <a:spcPts val="0"/>
              </a:spcAft>
              <a:buSzPts val="1200"/>
              <a:buChar char="○"/>
              <a:defRPr sz="1600"/>
            </a:lvl5pPr>
            <a:lvl6pPr marL="3655579" lvl="5" indent="-406181">
              <a:spcBef>
                <a:spcPts val="2133"/>
              </a:spcBef>
              <a:spcAft>
                <a:spcPts val="0"/>
              </a:spcAft>
              <a:buSzPts val="1200"/>
              <a:buChar char="■"/>
              <a:defRPr sz="1600"/>
            </a:lvl6pPr>
            <a:lvl7pPr marL="4264853" lvl="6" indent="-406181">
              <a:spcBef>
                <a:spcPts val="2133"/>
              </a:spcBef>
              <a:spcAft>
                <a:spcPts val="0"/>
              </a:spcAft>
              <a:buSzPts val="1200"/>
              <a:buChar char="●"/>
              <a:defRPr sz="1600"/>
            </a:lvl7pPr>
            <a:lvl8pPr marL="4874117" lvl="7" indent="-406181">
              <a:spcBef>
                <a:spcPts val="2133"/>
              </a:spcBef>
              <a:spcAft>
                <a:spcPts val="0"/>
              </a:spcAft>
              <a:buSzPts val="1200"/>
              <a:buChar char="○"/>
              <a:defRPr sz="1600"/>
            </a:lvl8pPr>
            <a:lvl9pPr marL="5483406" lvl="8" indent="-406181">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21841" tIns="121841" rIns="121841" bIns="1218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13930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91DBA29-2747-4441-A711-7B639E784FD2}" type="datetimeFigureOut">
              <a:rPr lang="ru-RU" smtClean="0"/>
              <a:t>26.01.2023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3A90D9B-FA0C-4FC5-A6D5-56B8065EC702}"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
        <p:nvSpPr>
          <p:cNvPr id="8" name="Овал 7">
            <a:extLst>
              <a:ext uri="{FF2B5EF4-FFF2-40B4-BE49-F238E27FC236}">
                <a16:creationId xmlns:a16="http://schemas.microsoft.com/office/drawing/2014/main" xmlns="" id="{C9EE62A3-C3F9-4BA2-927E-6D326B7F5727}"/>
              </a:ext>
            </a:extLst>
          </p:cNvPr>
          <p:cNvSpPr/>
          <p:nvPr userDrawn="1"/>
        </p:nvSpPr>
        <p:spPr>
          <a:xfrm>
            <a:off x="10716075" y="5453549"/>
            <a:ext cx="993335" cy="9933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sp>
        <p:nvSpPr>
          <p:cNvPr id="9" name="Прямоугольник 8">
            <a:extLst>
              <a:ext uri="{FF2B5EF4-FFF2-40B4-BE49-F238E27FC236}">
                <a16:creationId xmlns:a16="http://schemas.microsoft.com/office/drawing/2014/main" xmlns="" id="{EFA1AE53-6301-4349-B71F-63EF271B1D7C}"/>
              </a:ext>
            </a:extLst>
          </p:cNvPr>
          <p:cNvSpPr/>
          <p:nvPr userDrawn="1"/>
        </p:nvSpPr>
        <p:spPr>
          <a:xfrm>
            <a:off x="-1" y="-30480"/>
            <a:ext cx="1905001" cy="1922175"/>
          </a:xfrm>
          <a:custGeom>
            <a:avLst/>
            <a:gdLst>
              <a:gd name="connsiteX0" fmla="*/ 0 w 3141785"/>
              <a:gd name="connsiteY0" fmla="*/ 0 h 3255962"/>
              <a:gd name="connsiteX1" fmla="*/ 3141785 w 3141785"/>
              <a:gd name="connsiteY1" fmla="*/ 0 h 3255962"/>
              <a:gd name="connsiteX2" fmla="*/ 3141785 w 3141785"/>
              <a:gd name="connsiteY2" fmla="*/ 325596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474785 w 3141785"/>
              <a:gd name="connsiteY2" fmla="*/ 170148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550985 w 3141785"/>
              <a:gd name="connsiteY2" fmla="*/ 161004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2209800 w 3141785"/>
              <a:gd name="connsiteY2" fmla="*/ 594360 h 3255962"/>
              <a:gd name="connsiteX3" fmla="*/ 550985 w 3141785"/>
              <a:gd name="connsiteY3" fmla="*/ 1610042 h 3255962"/>
              <a:gd name="connsiteX4" fmla="*/ 0 w 3141785"/>
              <a:gd name="connsiteY4" fmla="*/ 3255962 h 3255962"/>
              <a:gd name="connsiteX5" fmla="*/ 0 w 3141785"/>
              <a:gd name="connsiteY5" fmla="*/ 0 h 3255962"/>
              <a:gd name="connsiteX0" fmla="*/ 0 w 3185160"/>
              <a:gd name="connsiteY0" fmla="*/ 0 h 3255962"/>
              <a:gd name="connsiteX1" fmla="*/ 3141785 w 3185160"/>
              <a:gd name="connsiteY1" fmla="*/ 0 h 3255962"/>
              <a:gd name="connsiteX2" fmla="*/ 3185160 w 3185160"/>
              <a:gd name="connsiteY2" fmla="*/ 929640 h 3255962"/>
              <a:gd name="connsiteX3" fmla="*/ 550985 w 3185160"/>
              <a:gd name="connsiteY3" fmla="*/ 1610042 h 3255962"/>
              <a:gd name="connsiteX4" fmla="*/ 0 w 3185160"/>
              <a:gd name="connsiteY4" fmla="*/ 3255962 h 3255962"/>
              <a:gd name="connsiteX5" fmla="*/ 0 w 318516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782478 w 3279700"/>
              <a:gd name="connsiteY3" fmla="*/ 180681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782478 w 3279700"/>
              <a:gd name="connsiteY3" fmla="*/ 1806812 h 3255962"/>
              <a:gd name="connsiteX4" fmla="*/ 0 w 3279700"/>
              <a:gd name="connsiteY4" fmla="*/ 3255962 h 3255962"/>
              <a:gd name="connsiteX5" fmla="*/ 0 w 3279700"/>
              <a:gd name="connsiteY5" fmla="*/ 0 h 3255962"/>
              <a:gd name="connsiteX0" fmla="*/ 0 w 3143681"/>
              <a:gd name="connsiteY0" fmla="*/ 0 h 3255962"/>
              <a:gd name="connsiteX1" fmla="*/ 3141785 w 3143681"/>
              <a:gd name="connsiteY1" fmla="*/ 0 h 3255962"/>
              <a:gd name="connsiteX2" fmla="*/ 2861069 w 3143681"/>
              <a:gd name="connsiteY2" fmla="*/ 883342 h 3255962"/>
              <a:gd name="connsiteX3" fmla="*/ 782478 w 3143681"/>
              <a:gd name="connsiteY3" fmla="*/ 1806812 h 3255962"/>
              <a:gd name="connsiteX4" fmla="*/ 0 w 3143681"/>
              <a:gd name="connsiteY4" fmla="*/ 3255962 h 3255962"/>
              <a:gd name="connsiteX5" fmla="*/ 0 w 3143681"/>
              <a:gd name="connsiteY5" fmla="*/ 0 h 3255962"/>
              <a:gd name="connsiteX0" fmla="*/ 0 w 3221257"/>
              <a:gd name="connsiteY0" fmla="*/ 0 h 3255962"/>
              <a:gd name="connsiteX1" fmla="*/ 3141785 w 3221257"/>
              <a:gd name="connsiteY1" fmla="*/ 0 h 3255962"/>
              <a:gd name="connsiteX2" fmla="*/ 3104909 w 3221257"/>
              <a:gd name="connsiteY2" fmla="*/ 929062 h 3255962"/>
              <a:gd name="connsiteX3" fmla="*/ 782478 w 3221257"/>
              <a:gd name="connsiteY3" fmla="*/ 1806812 h 3255962"/>
              <a:gd name="connsiteX4" fmla="*/ 0 w 3221257"/>
              <a:gd name="connsiteY4" fmla="*/ 3255962 h 3255962"/>
              <a:gd name="connsiteX5" fmla="*/ 0 w 3221257"/>
              <a:gd name="connsiteY5" fmla="*/ 0 h 3255962"/>
              <a:gd name="connsiteX0" fmla="*/ 0 w 3176736"/>
              <a:gd name="connsiteY0" fmla="*/ 0 h 3255962"/>
              <a:gd name="connsiteX1" fmla="*/ 3141785 w 3176736"/>
              <a:gd name="connsiteY1" fmla="*/ 0 h 3255962"/>
              <a:gd name="connsiteX2" fmla="*/ 3028709 w 3176736"/>
              <a:gd name="connsiteY2" fmla="*/ 990022 h 3255962"/>
              <a:gd name="connsiteX3" fmla="*/ 782478 w 3176736"/>
              <a:gd name="connsiteY3" fmla="*/ 1806812 h 3255962"/>
              <a:gd name="connsiteX4" fmla="*/ 0 w 3176736"/>
              <a:gd name="connsiteY4" fmla="*/ 3255962 h 3255962"/>
              <a:gd name="connsiteX5" fmla="*/ 0 w 3176736"/>
              <a:gd name="connsiteY5" fmla="*/ 0 h 3255962"/>
              <a:gd name="connsiteX0" fmla="*/ 0 w 3394732"/>
              <a:gd name="connsiteY0" fmla="*/ 0 h 3255962"/>
              <a:gd name="connsiteX1" fmla="*/ 3141785 w 3394732"/>
              <a:gd name="connsiteY1" fmla="*/ 0 h 3255962"/>
              <a:gd name="connsiteX2" fmla="*/ 3028709 w 3394732"/>
              <a:gd name="connsiteY2" fmla="*/ 990022 h 3255962"/>
              <a:gd name="connsiteX3" fmla="*/ 782478 w 3394732"/>
              <a:gd name="connsiteY3" fmla="*/ 1806812 h 3255962"/>
              <a:gd name="connsiteX4" fmla="*/ 0 w 3394732"/>
              <a:gd name="connsiteY4" fmla="*/ 3255962 h 3255962"/>
              <a:gd name="connsiteX5" fmla="*/ 0 w 3394732"/>
              <a:gd name="connsiteY5" fmla="*/ 0 h 3255962"/>
              <a:gd name="connsiteX0" fmla="*/ 0 w 3241975"/>
              <a:gd name="connsiteY0" fmla="*/ 15240 h 3271202"/>
              <a:gd name="connsiteX1" fmla="*/ 2806505 w 3241975"/>
              <a:gd name="connsiteY1" fmla="*/ 0 h 3271202"/>
              <a:gd name="connsiteX2" fmla="*/ 3028709 w 3241975"/>
              <a:gd name="connsiteY2" fmla="*/ 1005262 h 3271202"/>
              <a:gd name="connsiteX3" fmla="*/ 782478 w 3241975"/>
              <a:gd name="connsiteY3" fmla="*/ 1822052 h 3271202"/>
              <a:gd name="connsiteX4" fmla="*/ 0 w 3241975"/>
              <a:gd name="connsiteY4" fmla="*/ 3271202 h 3271202"/>
              <a:gd name="connsiteX5" fmla="*/ 0 w 3241975"/>
              <a:gd name="connsiteY5" fmla="*/ 15240 h 327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975" h="3271202">
                <a:moveTo>
                  <a:pt x="0" y="15240"/>
                </a:moveTo>
                <a:lnTo>
                  <a:pt x="2806505" y="0"/>
                </a:lnTo>
                <a:cubicBezTo>
                  <a:pt x="3311290" y="165004"/>
                  <a:pt x="3366047" y="701587"/>
                  <a:pt x="3028709" y="1005262"/>
                </a:cubicBezTo>
                <a:cubicBezTo>
                  <a:pt x="2691371" y="1308937"/>
                  <a:pt x="1287263" y="1444395"/>
                  <a:pt x="782478" y="1822052"/>
                </a:cubicBezTo>
                <a:cubicBezTo>
                  <a:pt x="277693" y="2199709"/>
                  <a:pt x="183662" y="2722562"/>
                  <a:pt x="0" y="3271202"/>
                </a:cubicBezTo>
                <a:lnTo>
                  <a:pt x="0" y="152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dirty="0"/>
          </a:p>
        </p:txBody>
      </p:sp>
      <p:sp>
        <p:nvSpPr>
          <p:cNvPr id="10" name="Прямоугольник 9">
            <a:extLst>
              <a:ext uri="{FF2B5EF4-FFF2-40B4-BE49-F238E27FC236}">
                <a16:creationId xmlns:a16="http://schemas.microsoft.com/office/drawing/2014/main" xmlns="" id="{A52FCC32-0A46-497B-8553-CF89576E978F}"/>
              </a:ext>
            </a:extLst>
          </p:cNvPr>
          <p:cNvSpPr/>
          <p:nvPr userDrawn="1"/>
        </p:nvSpPr>
        <p:spPr>
          <a:xfrm>
            <a:off x="5867400" y="5332268"/>
            <a:ext cx="6385560" cy="1667341"/>
          </a:xfrm>
          <a:custGeom>
            <a:avLst/>
            <a:gdLst>
              <a:gd name="connsiteX0" fmla="*/ 0 w 8915400"/>
              <a:gd name="connsiteY0" fmla="*/ 0 h 2057400"/>
              <a:gd name="connsiteX1" fmla="*/ 8915400 w 8915400"/>
              <a:gd name="connsiteY1" fmla="*/ 0 h 2057400"/>
              <a:gd name="connsiteX2" fmla="*/ 8915400 w 8915400"/>
              <a:gd name="connsiteY2" fmla="*/ 2057400 h 2057400"/>
              <a:gd name="connsiteX3" fmla="*/ 0 w 8915400"/>
              <a:gd name="connsiteY3" fmla="*/ 2057400 h 2057400"/>
              <a:gd name="connsiteX4" fmla="*/ 0 w 8915400"/>
              <a:gd name="connsiteY4" fmla="*/ 0 h 2057400"/>
              <a:gd name="connsiteX0" fmla="*/ 2575560 w 8915400"/>
              <a:gd name="connsiteY0" fmla="*/ 1173480 h 2057400"/>
              <a:gd name="connsiteX1" fmla="*/ 8915400 w 8915400"/>
              <a:gd name="connsiteY1" fmla="*/ 0 h 2057400"/>
              <a:gd name="connsiteX2" fmla="*/ 8915400 w 8915400"/>
              <a:gd name="connsiteY2" fmla="*/ 2057400 h 2057400"/>
              <a:gd name="connsiteX3" fmla="*/ 0 w 8915400"/>
              <a:gd name="connsiteY3" fmla="*/ 2057400 h 2057400"/>
              <a:gd name="connsiteX4" fmla="*/ 2575560 w 8915400"/>
              <a:gd name="connsiteY4" fmla="*/ 1173480 h 2057400"/>
              <a:gd name="connsiteX0" fmla="*/ 2575560 w 8915400"/>
              <a:gd name="connsiteY0" fmla="*/ 1173480 h 2057400"/>
              <a:gd name="connsiteX1" fmla="*/ 6629400 w 8915400"/>
              <a:gd name="connsiteY1" fmla="*/ 381000 h 2057400"/>
              <a:gd name="connsiteX2" fmla="*/ 8915400 w 8915400"/>
              <a:gd name="connsiteY2" fmla="*/ 0 h 2057400"/>
              <a:gd name="connsiteX3" fmla="*/ 8915400 w 8915400"/>
              <a:gd name="connsiteY3" fmla="*/ 2057400 h 2057400"/>
              <a:gd name="connsiteX4" fmla="*/ 0 w 8915400"/>
              <a:gd name="connsiteY4" fmla="*/ 2057400 h 2057400"/>
              <a:gd name="connsiteX5" fmla="*/ 2575560 w 8915400"/>
              <a:gd name="connsiteY5" fmla="*/ 1173480 h 2057400"/>
              <a:gd name="connsiteX0" fmla="*/ 2575560 w 8915400"/>
              <a:gd name="connsiteY0" fmla="*/ 1173480 h 2057400"/>
              <a:gd name="connsiteX1" fmla="*/ 7376160 w 8915400"/>
              <a:gd name="connsiteY1" fmla="*/ 1219200 h 2057400"/>
              <a:gd name="connsiteX2" fmla="*/ 8915400 w 8915400"/>
              <a:gd name="connsiteY2" fmla="*/ 0 h 2057400"/>
              <a:gd name="connsiteX3" fmla="*/ 8915400 w 8915400"/>
              <a:gd name="connsiteY3" fmla="*/ 2057400 h 2057400"/>
              <a:gd name="connsiteX4" fmla="*/ 0 w 8915400"/>
              <a:gd name="connsiteY4" fmla="*/ 2057400 h 2057400"/>
              <a:gd name="connsiteX5" fmla="*/ 2575560 w 8915400"/>
              <a:gd name="connsiteY5" fmla="*/ 1173480 h 2057400"/>
              <a:gd name="connsiteX0" fmla="*/ 2575560 w 8915400"/>
              <a:gd name="connsiteY0" fmla="*/ 1185090 h 2069010"/>
              <a:gd name="connsiteX1" fmla="*/ 7376160 w 8915400"/>
              <a:gd name="connsiteY1" fmla="*/ 1230810 h 2069010"/>
              <a:gd name="connsiteX2" fmla="*/ 8915400 w 8915400"/>
              <a:gd name="connsiteY2" fmla="*/ 11610 h 2069010"/>
              <a:gd name="connsiteX3" fmla="*/ 8915400 w 8915400"/>
              <a:gd name="connsiteY3" fmla="*/ 2069010 h 2069010"/>
              <a:gd name="connsiteX4" fmla="*/ 0 w 8915400"/>
              <a:gd name="connsiteY4" fmla="*/ 2069010 h 2069010"/>
              <a:gd name="connsiteX5" fmla="*/ 2575560 w 8915400"/>
              <a:gd name="connsiteY5" fmla="*/ 1185090 h 2069010"/>
              <a:gd name="connsiteX0" fmla="*/ 2837328 w 9177168"/>
              <a:gd name="connsiteY0" fmla="*/ 1185090 h 2069010"/>
              <a:gd name="connsiteX1" fmla="*/ 7637928 w 9177168"/>
              <a:gd name="connsiteY1" fmla="*/ 1230810 h 2069010"/>
              <a:gd name="connsiteX2" fmla="*/ 9177168 w 9177168"/>
              <a:gd name="connsiteY2" fmla="*/ 11610 h 2069010"/>
              <a:gd name="connsiteX3" fmla="*/ 9177168 w 9177168"/>
              <a:gd name="connsiteY3" fmla="*/ 2069010 h 2069010"/>
              <a:gd name="connsiteX4" fmla="*/ 261768 w 9177168"/>
              <a:gd name="connsiteY4" fmla="*/ 2069010 h 2069010"/>
              <a:gd name="connsiteX5" fmla="*/ 2837328 w 9177168"/>
              <a:gd name="connsiteY5" fmla="*/ 1185090 h 206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7168" h="2069010">
                <a:moveTo>
                  <a:pt x="2837328" y="1185090"/>
                </a:moveTo>
                <a:cubicBezTo>
                  <a:pt x="4066688" y="1045390"/>
                  <a:pt x="6581288" y="1426390"/>
                  <a:pt x="7637928" y="1230810"/>
                </a:cubicBezTo>
                <a:cubicBezTo>
                  <a:pt x="8694568" y="1035230"/>
                  <a:pt x="8920628" y="-128090"/>
                  <a:pt x="9177168" y="11610"/>
                </a:cubicBezTo>
                <a:lnTo>
                  <a:pt x="9177168" y="2069010"/>
                </a:lnTo>
                <a:lnTo>
                  <a:pt x="261768" y="2069010"/>
                </a:lnTo>
                <a:cubicBezTo>
                  <a:pt x="-794872" y="1921690"/>
                  <a:pt x="1607968" y="1324790"/>
                  <a:pt x="2837328" y="11850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sp>
        <p:nvSpPr>
          <p:cNvPr id="11" name="Овал 10">
            <a:extLst>
              <a:ext uri="{FF2B5EF4-FFF2-40B4-BE49-F238E27FC236}">
                <a16:creationId xmlns:a16="http://schemas.microsoft.com/office/drawing/2014/main" xmlns="" id="{B2BB4159-062E-4D55-ADCA-D1EDB4105F75}"/>
              </a:ext>
            </a:extLst>
          </p:cNvPr>
          <p:cNvSpPr/>
          <p:nvPr userDrawn="1"/>
        </p:nvSpPr>
        <p:spPr>
          <a:xfrm>
            <a:off x="11460081" y="-379570"/>
            <a:ext cx="1325563" cy="1325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sp>
        <p:nvSpPr>
          <p:cNvPr id="12" name="Овал 11">
            <a:extLst>
              <a:ext uri="{FF2B5EF4-FFF2-40B4-BE49-F238E27FC236}">
                <a16:creationId xmlns:a16="http://schemas.microsoft.com/office/drawing/2014/main" xmlns="" id="{36E43554-0A6C-465A-8B36-288F385CB340}"/>
              </a:ext>
            </a:extLst>
          </p:cNvPr>
          <p:cNvSpPr/>
          <p:nvPr userDrawn="1"/>
        </p:nvSpPr>
        <p:spPr>
          <a:xfrm>
            <a:off x="9759458" y="456357"/>
            <a:ext cx="527569" cy="5275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sp>
        <p:nvSpPr>
          <p:cNvPr id="13" name="Овал 13">
            <a:extLst>
              <a:ext uri="{FF2B5EF4-FFF2-40B4-BE49-F238E27FC236}">
                <a16:creationId xmlns:a16="http://schemas.microsoft.com/office/drawing/2014/main" xmlns="" id="{C54BF80F-9CA5-45BA-9C65-7B795DEA0758}"/>
              </a:ext>
            </a:extLst>
          </p:cNvPr>
          <p:cNvSpPr/>
          <p:nvPr userDrawn="1"/>
        </p:nvSpPr>
        <p:spPr>
          <a:xfrm>
            <a:off x="5944128" y="-642852"/>
            <a:ext cx="2300712" cy="1041895"/>
          </a:xfrm>
          <a:custGeom>
            <a:avLst/>
            <a:gdLst>
              <a:gd name="connsiteX0" fmla="*/ 0 w 2164080"/>
              <a:gd name="connsiteY0" fmla="*/ 1082040 h 2164080"/>
              <a:gd name="connsiteX1" fmla="*/ 1082040 w 2164080"/>
              <a:gd name="connsiteY1" fmla="*/ 0 h 2164080"/>
              <a:gd name="connsiteX2" fmla="*/ 2164080 w 2164080"/>
              <a:gd name="connsiteY2" fmla="*/ 1082040 h 2164080"/>
              <a:gd name="connsiteX3" fmla="*/ 1082040 w 2164080"/>
              <a:gd name="connsiteY3" fmla="*/ 2164080 h 2164080"/>
              <a:gd name="connsiteX4" fmla="*/ 0 w 2164080"/>
              <a:gd name="connsiteY4" fmla="*/ 1082040 h 2164080"/>
              <a:gd name="connsiteX0" fmla="*/ 10 w 2164090"/>
              <a:gd name="connsiteY0" fmla="*/ 1082040 h 1542254"/>
              <a:gd name="connsiteX1" fmla="*/ 1082050 w 2164090"/>
              <a:gd name="connsiteY1" fmla="*/ 0 h 1542254"/>
              <a:gd name="connsiteX2" fmla="*/ 2164090 w 2164090"/>
              <a:gd name="connsiteY2" fmla="*/ 1082040 h 1542254"/>
              <a:gd name="connsiteX3" fmla="*/ 1066810 w 2164090"/>
              <a:gd name="connsiteY3" fmla="*/ 1524000 h 1542254"/>
              <a:gd name="connsiteX4" fmla="*/ 10 w 2164090"/>
              <a:gd name="connsiteY4" fmla="*/ 1082040 h 1542254"/>
              <a:gd name="connsiteX0" fmla="*/ 9 w 2910849"/>
              <a:gd name="connsiteY0" fmla="*/ 1087221 h 1534942"/>
              <a:gd name="connsiteX1" fmla="*/ 1082049 w 2910849"/>
              <a:gd name="connsiteY1" fmla="*/ 5181 h 1534942"/>
              <a:gd name="connsiteX2" fmla="*/ 2910849 w 2910849"/>
              <a:gd name="connsiteY2" fmla="*/ 812901 h 1534942"/>
              <a:gd name="connsiteX3" fmla="*/ 1066809 w 2910849"/>
              <a:gd name="connsiteY3" fmla="*/ 1529181 h 1534942"/>
              <a:gd name="connsiteX4" fmla="*/ 9 w 2910849"/>
              <a:gd name="connsiteY4" fmla="*/ 1087221 h 1534942"/>
              <a:gd name="connsiteX0" fmla="*/ 4 w 3383284"/>
              <a:gd name="connsiteY0" fmla="*/ 581891 h 1532146"/>
              <a:gd name="connsiteX1" fmla="*/ 1554484 w 3383284"/>
              <a:gd name="connsiteY1" fmla="*/ 2771 h 1532146"/>
              <a:gd name="connsiteX2" fmla="*/ 3383284 w 3383284"/>
              <a:gd name="connsiteY2" fmla="*/ 810491 h 1532146"/>
              <a:gd name="connsiteX3" fmla="*/ 1539244 w 3383284"/>
              <a:gd name="connsiteY3" fmla="*/ 1526771 h 1532146"/>
              <a:gd name="connsiteX4" fmla="*/ 4 w 3383284"/>
              <a:gd name="connsiteY4" fmla="*/ 581891 h 153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84" h="1532146">
                <a:moveTo>
                  <a:pt x="4" y="581891"/>
                </a:moveTo>
                <a:cubicBezTo>
                  <a:pt x="2544" y="327891"/>
                  <a:pt x="990604" y="-35329"/>
                  <a:pt x="1554484" y="2771"/>
                </a:cubicBezTo>
                <a:cubicBezTo>
                  <a:pt x="2118364" y="40871"/>
                  <a:pt x="3383284" y="212897"/>
                  <a:pt x="3383284" y="810491"/>
                </a:cubicBezTo>
                <a:cubicBezTo>
                  <a:pt x="3383284" y="1408085"/>
                  <a:pt x="2103124" y="1564871"/>
                  <a:pt x="1539244" y="1526771"/>
                </a:cubicBezTo>
                <a:cubicBezTo>
                  <a:pt x="975364" y="1488671"/>
                  <a:pt x="-2536" y="835891"/>
                  <a:pt x="4" y="581891"/>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41" tIns="121841" rIns="121841" bIns="121841"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41" tIns="121841" rIns="121841" bIns="1218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406208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41" tIns="121841" rIns="121841" bIns="121841"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41" tIns="121841" rIns="121841" bIns="121841" anchor="t" anchorCtr="0">
            <a:noAutofit/>
          </a:bodyPr>
          <a:lstStyle>
            <a:lvl1pPr marL="609251" lvl="0" indent="-406181">
              <a:spcBef>
                <a:spcPts val="0"/>
              </a:spcBef>
              <a:spcAft>
                <a:spcPts val="0"/>
              </a:spcAft>
              <a:buSzPts val="1200"/>
              <a:buChar char="●"/>
              <a:defRPr sz="1600"/>
            </a:lvl1pPr>
            <a:lvl2pPr marL="1218540" lvl="1" indent="-406181">
              <a:spcBef>
                <a:spcPts val="2133"/>
              </a:spcBef>
              <a:spcAft>
                <a:spcPts val="0"/>
              </a:spcAft>
              <a:buSzPts val="1200"/>
              <a:buChar char="○"/>
              <a:defRPr sz="1600"/>
            </a:lvl2pPr>
            <a:lvl3pPr marL="1827802" lvl="2" indent="-406181">
              <a:spcBef>
                <a:spcPts val="2133"/>
              </a:spcBef>
              <a:spcAft>
                <a:spcPts val="0"/>
              </a:spcAft>
              <a:buSzPts val="1200"/>
              <a:buChar char="■"/>
              <a:defRPr sz="1600"/>
            </a:lvl3pPr>
            <a:lvl4pPr marL="2437078" lvl="3" indent="-406181">
              <a:spcBef>
                <a:spcPts val="2133"/>
              </a:spcBef>
              <a:spcAft>
                <a:spcPts val="0"/>
              </a:spcAft>
              <a:buSzPts val="1200"/>
              <a:buChar char="●"/>
              <a:defRPr sz="1600"/>
            </a:lvl4pPr>
            <a:lvl5pPr marL="3046328" lvl="4" indent="-406181">
              <a:spcBef>
                <a:spcPts val="2133"/>
              </a:spcBef>
              <a:spcAft>
                <a:spcPts val="0"/>
              </a:spcAft>
              <a:buSzPts val="1200"/>
              <a:buChar char="○"/>
              <a:defRPr sz="1600"/>
            </a:lvl5pPr>
            <a:lvl6pPr marL="3655579" lvl="5" indent="-406181">
              <a:spcBef>
                <a:spcPts val="2133"/>
              </a:spcBef>
              <a:spcAft>
                <a:spcPts val="0"/>
              </a:spcAft>
              <a:buSzPts val="1200"/>
              <a:buChar char="■"/>
              <a:defRPr sz="1600"/>
            </a:lvl6pPr>
            <a:lvl7pPr marL="4264853" lvl="6" indent="-406181">
              <a:spcBef>
                <a:spcPts val="2133"/>
              </a:spcBef>
              <a:spcAft>
                <a:spcPts val="0"/>
              </a:spcAft>
              <a:buSzPts val="1200"/>
              <a:buChar char="●"/>
              <a:defRPr sz="1600"/>
            </a:lvl7pPr>
            <a:lvl8pPr marL="4874117" lvl="7" indent="-406181">
              <a:spcBef>
                <a:spcPts val="2133"/>
              </a:spcBef>
              <a:spcAft>
                <a:spcPts val="0"/>
              </a:spcAft>
              <a:buSzPts val="1200"/>
              <a:buChar char="○"/>
              <a:defRPr sz="1600"/>
            </a:lvl8pPr>
            <a:lvl9pPr marL="5483406" lvl="8" indent="-406181">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41" tIns="121841" rIns="121841" bIns="1218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82454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41" tIns="121841" rIns="121841" bIns="121841"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41" tIns="121841" rIns="121841" bIns="1218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49399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41" tIns="121841" rIns="121841" bIns="121841" anchor="ctr" anchorCtr="0">
            <a:noAutofit/>
          </a:bodyPr>
          <a:lstStyle/>
          <a:p>
            <a:pPr>
              <a:buClr>
                <a:srgbClr val="000000"/>
              </a:buClr>
              <a:buFont typeface="Arial"/>
              <a:buNone/>
            </a:pPr>
            <a:endParaRPr sz="1900"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41" tIns="121841" rIns="121841" bIns="121841"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41" tIns="121841" rIns="121841" bIns="121841"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41" tIns="121841" rIns="121841" bIns="121841" anchor="ctr" anchorCtr="0">
            <a:noAutofit/>
          </a:bodyPr>
          <a:lstStyle>
            <a:lvl1pPr marL="609251" lvl="0" indent="-456939">
              <a:spcBef>
                <a:spcPts val="0"/>
              </a:spcBef>
              <a:spcAft>
                <a:spcPts val="0"/>
              </a:spcAft>
              <a:buSzPts val="1800"/>
              <a:buChar char="●"/>
              <a:defRPr/>
            </a:lvl1pPr>
            <a:lvl2pPr marL="1218540" lvl="1" indent="-423099">
              <a:spcBef>
                <a:spcPts val="2133"/>
              </a:spcBef>
              <a:spcAft>
                <a:spcPts val="0"/>
              </a:spcAft>
              <a:buSzPts val="1400"/>
              <a:buChar char="○"/>
              <a:defRPr/>
            </a:lvl2pPr>
            <a:lvl3pPr marL="1827802" lvl="2" indent="-423099">
              <a:spcBef>
                <a:spcPts val="2133"/>
              </a:spcBef>
              <a:spcAft>
                <a:spcPts val="0"/>
              </a:spcAft>
              <a:buSzPts val="1400"/>
              <a:buChar char="■"/>
              <a:defRPr/>
            </a:lvl3pPr>
            <a:lvl4pPr marL="2437078" lvl="3" indent="-423099">
              <a:spcBef>
                <a:spcPts val="2133"/>
              </a:spcBef>
              <a:spcAft>
                <a:spcPts val="0"/>
              </a:spcAft>
              <a:buSzPts val="1400"/>
              <a:buChar char="●"/>
              <a:defRPr/>
            </a:lvl4pPr>
            <a:lvl5pPr marL="3046328" lvl="4" indent="-423099">
              <a:spcBef>
                <a:spcPts val="2133"/>
              </a:spcBef>
              <a:spcAft>
                <a:spcPts val="0"/>
              </a:spcAft>
              <a:buSzPts val="1400"/>
              <a:buChar char="○"/>
              <a:defRPr/>
            </a:lvl5pPr>
            <a:lvl6pPr marL="3655579" lvl="5" indent="-423099">
              <a:spcBef>
                <a:spcPts val="2133"/>
              </a:spcBef>
              <a:spcAft>
                <a:spcPts val="0"/>
              </a:spcAft>
              <a:buSzPts val="1400"/>
              <a:buChar char="■"/>
              <a:defRPr/>
            </a:lvl6pPr>
            <a:lvl7pPr marL="4264853" lvl="6" indent="-423099">
              <a:spcBef>
                <a:spcPts val="2133"/>
              </a:spcBef>
              <a:spcAft>
                <a:spcPts val="0"/>
              </a:spcAft>
              <a:buSzPts val="1400"/>
              <a:buChar char="●"/>
              <a:defRPr/>
            </a:lvl7pPr>
            <a:lvl8pPr marL="4874117" lvl="7" indent="-423099">
              <a:spcBef>
                <a:spcPts val="2133"/>
              </a:spcBef>
              <a:spcAft>
                <a:spcPts val="0"/>
              </a:spcAft>
              <a:buSzPts val="1400"/>
              <a:buChar char="○"/>
              <a:defRPr/>
            </a:lvl8pPr>
            <a:lvl9pPr marL="5483406" lvl="8" indent="-423099">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41" tIns="121841" rIns="121841" bIns="1218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450735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41" tIns="121841" rIns="121841" bIns="121841" anchor="ctr" anchorCtr="0">
            <a:noAutofit/>
          </a:bodyPr>
          <a:lstStyle>
            <a:lvl1pPr marL="609251" lvl="0" indent="-30462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41" tIns="121841" rIns="121841" bIns="1218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935600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41" tIns="121841" rIns="121841" bIns="121841"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41" tIns="121841" rIns="121841" bIns="121841" anchor="t" anchorCtr="0">
            <a:noAutofit/>
          </a:bodyPr>
          <a:lstStyle>
            <a:lvl1pPr marL="609251" lvl="0" indent="-456939" algn="ctr">
              <a:spcBef>
                <a:spcPts val="0"/>
              </a:spcBef>
              <a:spcAft>
                <a:spcPts val="0"/>
              </a:spcAft>
              <a:buSzPts val="1800"/>
              <a:buChar char="●"/>
              <a:defRPr/>
            </a:lvl1pPr>
            <a:lvl2pPr marL="1218540" lvl="1" indent="-423099" algn="ctr">
              <a:spcBef>
                <a:spcPts val="2133"/>
              </a:spcBef>
              <a:spcAft>
                <a:spcPts val="0"/>
              </a:spcAft>
              <a:buSzPts val="1400"/>
              <a:buChar char="○"/>
              <a:defRPr/>
            </a:lvl2pPr>
            <a:lvl3pPr marL="1827802" lvl="2" indent="-423099" algn="ctr">
              <a:spcBef>
                <a:spcPts val="2133"/>
              </a:spcBef>
              <a:spcAft>
                <a:spcPts val="0"/>
              </a:spcAft>
              <a:buSzPts val="1400"/>
              <a:buChar char="■"/>
              <a:defRPr/>
            </a:lvl3pPr>
            <a:lvl4pPr marL="2437078" lvl="3" indent="-423099" algn="ctr">
              <a:spcBef>
                <a:spcPts val="2133"/>
              </a:spcBef>
              <a:spcAft>
                <a:spcPts val="0"/>
              </a:spcAft>
              <a:buSzPts val="1400"/>
              <a:buChar char="●"/>
              <a:defRPr/>
            </a:lvl4pPr>
            <a:lvl5pPr marL="3046328" lvl="4" indent="-423099" algn="ctr">
              <a:spcBef>
                <a:spcPts val="2133"/>
              </a:spcBef>
              <a:spcAft>
                <a:spcPts val="0"/>
              </a:spcAft>
              <a:buSzPts val="1400"/>
              <a:buChar char="○"/>
              <a:defRPr/>
            </a:lvl5pPr>
            <a:lvl6pPr marL="3655579" lvl="5" indent="-423099" algn="ctr">
              <a:spcBef>
                <a:spcPts val="2133"/>
              </a:spcBef>
              <a:spcAft>
                <a:spcPts val="0"/>
              </a:spcAft>
              <a:buSzPts val="1400"/>
              <a:buChar char="■"/>
              <a:defRPr/>
            </a:lvl6pPr>
            <a:lvl7pPr marL="4264853" lvl="6" indent="-423099" algn="ctr">
              <a:spcBef>
                <a:spcPts val="2133"/>
              </a:spcBef>
              <a:spcAft>
                <a:spcPts val="0"/>
              </a:spcAft>
              <a:buSzPts val="1400"/>
              <a:buChar char="●"/>
              <a:defRPr/>
            </a:lvl7pPr>
            <a:lvl8pPr marL="4874117" lvl="7" indent="-423099" algn="ctr">
              <a:spcBef>
                <a:spcPts val="2133"/>
              </a:spcBef>
              <a:spcAft>
                <a:spcPts val="0"/>
              </a:spcAft>
              <a:buSzPts val="1400"/>
              <a:buChar char="○"/>
              <a:defRPr/>
            </a:lvl8pPr>
            <a:lvl9pPr marL="5483406" lvl="8" indent="-423099"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41" tIns="121841" rIns="121841" bIns="1218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529098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121841" tIns="121841" rIns="121841" bIns="12184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66344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121849" tIns="121849" rIns="121849" bIns="121849"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121849" tIns="121849" rIns="121849" bIns="121849"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121849" tIns="121849" rIns="121849" bIns="12184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568886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21849" tIns="121849" rIns="121849" bIns="121849"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21849" tIns="121849" rIns="121849" bIns="12184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5708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49" tIns="121849" rIns="121849" bIns="121849"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49" tIns="121849" rIns="121849" bIns="121849" anchor="t" anchorCtr="0">
            <a:noAutofit/>
          </a:bodyPr>
          <a:lstStyle>
            <a:lvl1pPr marL="609299" lvl="0" indent="-456975">
              <a:spcBef>
                <a:spcPts val="0"/>
              </a:spcBef>
              <a:spcAft>
                <a:spcPts val="0"/>
              </a:spcAft>
              <a:buSzPts val="1800"/>
              <a:buChar char="●"/>
              <a:defRPr/>
            </a:lvl1pPr>
            <a:lvl2pPr marL="1218630" lvl="1" indent="-423131">
              <a:spcBef>
                <a:spcPts val="2133"/>
              </a:spcBef>
              <a:spcAft>
                <a:spcPts val="0"/>
              </a:spcAft>
              <a:buSzPts val="1400"/>
              <a:buChar char="○"/>
              <a:defRPr/>
            </a:lvl2pPr>
            <a:lvl3pPr marL="1827938" lvl="2" indent="-423131">
              <a:spcBef>
                <a:spcPts val="2133"/>
              </a:spcBef>
              <a:spcAft>
                <a:spcPts val="0"/>
              </a:spcAft>
              <a:buSzPts val="1400"/>
              <a:buChar char="■"/>
              <a:defRPr/>
            </a:lvl3pPr>
            <a:lvl4pPr marL="2437258" lvl="3" indent="-423131">
              <a:spcBef>
                <a:spcPts val="2133"/>
              </a:spcBef>
              <a:spcAft>
                <a:spcPts val="0"/>
              </a:spcAft>
              <a:buSzPts val="1400"/>
              <a:buChar char="●"/>
              <a:defRPr/>
            </a:lvl4pPr>
            <a:lvl5pPr marL="3046556" lvl="4" indent="-423131">
              <a:spcBef>
                <a:spcPts val="2133"/>
              </a:spcBef>
              <a:spcAft>
                <a:spcPts val="0"/>
              </a:spcAft>
              <a:buSzPts val="1400"/>
              <a:buChar char="○"/>
              <a:defRPr/>
            </a:lvl5pPr>
            <a:lvl6pPr marL="3655855" lvl="5" indent="-423131">
              <a:spcBef>
                <a:spcPts val="2133"/>
              </a:spcBef>
              <a:spcAft>
                <a:spcPts val="0"/>
              </a:spcAft>
              <a:buSzPts val="1400"/>
              <a:buChar char="■"/>
              <a:defRPr/>
            </a:lvl6pPr>
            <a:lvl7pPr marL="4265173" lvl="6" indent="-423131">
              <a:spcBef>
                <a:spcPts val="2133"/>
              </a:spcBef>
              <a:spcAft>
                <a:spcPts val="0"/>
              </a:spcAft>
              <a:buSzPts val="1400"/>
              <a:buChar char="●"/>
              <a:defRPr/>
            </a:lvl7pPr>
            <a:lvl8pPr marL="4874483" lvl="7" indent="-423131">
              <a:spcBef>
                <a:spcPts val="2133"/>
              </a:spcBef>
              <a:spcAft>
                <a:spcPts val="0"/>
              </a:spcAft>
              <a:buSzPts val="1400"/>
              <a:buChar char="○"/>
              <a:defRPr/>
            </a:lvl8pPr>
            <a:lvl9pPr marL="5483814" lvl="8" indent="-423131">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49" tIns="121849" rIns="121849" bIns="12184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76814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00" rIns="91400" anchor="t"/>
          <a:lstStyle>
            <a:lvl1pPr marL="0" indent="0" algn="l">
              <a:buNone/>
              <a:defRPr sz="2300">
                <a:solidFill>
                  <a:schemeClr val="tx1"/>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91DBA29-2747-4441-A711-7B639E784FD2}" type="datetimeFigureOut">
              <a:rPr lang="ru-RU" smtClean="0"/>
              <a:t>26.01.2023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3A90D9B-FA0C-4FC5-A6D5-56B8065EC702}" type="slidenum">
              <a:rPr lang="ru-RU" smtClean="0"/>
              <a:t>‹#›</a:t>
            </a:fld>
            <a:endParaRPr lang="ru-RU"/>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00" tIns="45718" rIns="91400" bIns="45718" anchor="ctr"/>
          <a:lstStyle>
            <a:extLst/>
          </a:lstStyle>
          <a:p>
            <a:pPr algn="l" eaLnBrk="1" latinLnBrk="0" hangingPunct="1"/>
            <a:endParaRPr kumimoji="0" lang="en-US"/>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00" tIns="45718" rIns="91400" bIns="45718"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21849" tIns="121849" rIns="121849" bIns="121849"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21849" tIns="121849" rIns="121849" bIns="121849" anchor="t" anchorCtr="0">
            <a:noAutofit/>
          </a:bodyPr>
          <a:lstStyle>
            <a:lvl1pPr marL="609299" lvl="0" indent="-423131">
              <a:spcBef>
                <a:spcPts val="0"/>
              </a:spcBef>
              <a:spcAft>
                <a:spcPts val="0"/>
              </a:spcAft>
              <a:buSzPts val="1400"/>
              <a:buChar char="●"/>
              <a:defRPr sz="1900"/>
            </a:lvl1pPr>
            <a:lvl2pPr marL="1218630" lvl="1" indent="-406211">
              <a:spcBef>
                <a:spcPts val="2133"/>
              </a:spcBef>
              <a:spcAft>
                <a:spcPts val="0"/>
              </a:spcAft>
              <a:buSzPts val="1200"/>
              <a:buChar char="○"/>
              <a:defRPr sz="1600"/>
            </a:lvl2pPr>
            <a:lvl3pPr marL="1827938" lvl="2" indent="-406211">
              <a:spcBef>
                <a:spcPts val="2133"/>
              </a:spcBef>
              <a:spcAft>
                <a:spcPts val="0"/>
              </a:spcAft>
              <a:buSzPts val="1200"/>
              <a:buChar char="■"/>
              <a:defRPr sz="1600"/>
            </a:lvl3pPr>
            <a:lvl4pPr marL="2437258" lvl="3" indent="-406211">
              <a:spcBef>
                <a:spcPts val="2133"/>
              </a:spcBef>
              <a:spcAft>
                <a:spcPts val="0"/>
              </a:spcAft>
              <a:buSzPts val="1200"/>
              <a:buChar char="●"/>
              <a:defRPr sz="1600"/>
            </a:lvl4pPr>
            <a:lvl5pPr marL="3046556" lvl="4" indent="-406211">
              <a:spcBef>
                <a:spcPts val="2133"/>
              </a:spcBef>
              <a:spcAft>
                <a:spcPts val="0"/>
              </a:spcAft>
              <a:buSzPts val="1200"/>
              <a:buChar char="○"/>
              <a:defRPr sz="1600"/>
            </a:lvl5pPr>
            <a:lvl6pPr marL="3655855" lvl="5" indent="-406211">
              <a:spcBef>
                <a:spcPts val="2133"/>
              </a:spcBef>
              <a:spcAft>
                <a:spcPts val="0"/>
              </a:spcAft>
              <a:buSzPts val="1200"/>
              <a:buChar char="■"/>
              <a:defRPr sz="1600"/>
            </a:lvl6pPr>
            <a:lvl7pPr marL="4265173" lvl="6" indent="-406211">
              <a:spcBef>
                <a:spcPts val="2133"/>
              </a:spcBef>
              <a:spcAft>
                <a:spcPts val="0"/>
              </a:spcAft>
              <a:buSzPts val="1200"/>
              <a:buChar char="●"/>
              <a:defRPr sz="1600"/>
            </a:lvl7pPr>
            <a:lvl8pPr marL="4874483" lvl="7" indent="-406211">
              <a:spcBef>
                <a:spcPts val="2133"/>
              </a:spcBef>
              <a:spcAft>
                <a:spcPts val="0"/>
              </a:spcAft>
              <a:buSzPts val="1200"/>
              <a:buChar char="○"/>
              <a:defRPr sz="1600"/>
            </a:lvl8pPr>
            <a:lvl9pPr marL="5483814" lvl="8" indent="-406211">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21849" tIns="121849" rIns="121849" bIns="121849" anchor="t" anchorCtr="0">
            <a:noAutofit/>
          </a:bodyPr>
          <a:lstStyle>
            <a:lvl1pPr marL="609299" lvl="0" indent="-423131">
              <a:spcBef>
                <a:spcPts val="0"/>
              </a:spcBef>
              <a:spcAft>
                <a:spcPts val="0"/>
              </a:spcAft>
              <a:buSzPts val="1400"/>
              <a:buChar char="●"/>
              <a:defRPr sz="1900"/>
            </a:lvl1pPr>
            <a:lvl2pPr marL="1218630" lvl="1" indent="-406211">
              <a:spcBef>
                <a:spcPts val="2133"/>
              </a:spcBef>
              <a:spcAft>
                <a:spcPts val="0"/>
              </a:spcAft>
              <a:buSzPts val="1200"/>
              <a:buChar char="○"/>
              <a:defRPr sz="1600"/>
            </a:lvl2pPr>
            <a:lvl3pPr marL="1827938" lvl="2" indent="-406211">
              <a:spcBef>
                <a:spcPts val="2133"/>
              </a:spcBef>
              <a:spcAft>
                <a:spcPts val="0"/>
              </a:spcAft>
              <a:buSzPts val="1200"/>
              <a:buChar char="■"/>
              <a:defRPr sz="1600"/>
            </a:lvl3pPr>
            <a:lvl4pPr marL="2437258" lvl="3" indent="-406211">
              <a:spcBef>
                <a:spcPts val="2133"/>
              </a:spcBef>
              <a:spcAft>
                <a:spcPts val="0"/>
              </a:spcAft>
              <a:buSzPts val="1200"/>
              <a:buChar char="●"/>
              <a:defRPr sz="1600"/>
            </a:lvl4pPr>
            <a:lvl5pPr marL="3046556" lvl="4" indent="-406211">
              <a:spcBef>
                <a:spcPts val="2133"/>
              </a:spcBef>
              <a:spcAft>
                <a:spcPts val="0"/>
              </a:spcAft>
              <a:buSzPts val="1200"/>
              <a:buChar char="○"/>
              <a:defRPr sz="1600"/>
            </a:lvl5pPr>
            <a:lvl6pPr marL="3655855" lvl="5" indent="-406211">
              <a:spcBef>
                <a:spcPts val="2133"/>
              </a:spcBef>
              <a:spcAft>
                <a:spcPts val="0"/>
              </a:spcAft>
              <a:buSzPts val="1200"/>
              <a:buChar char="■"/>
              <a:defRPr sz="1600"/>
            </a:lvl6pPr>
            <a:lvl7pPr marL="4265173" lvl="6" indent="-406211">
              <a:spcBef>
                <a:spcPts val="2133"/>
              </a:spcBef>
              <a:spcAft>
                <a:spcPts val="0"/>
              </a:spcAft>
              <a:buSzPts val="1200"/>
              <a:buChar char="●"/>
              <a:defRPr sz="1600"/>
            </a:lvl7pPr>
            <a:lvl8pPr marL="4874483" lvl="7" indent="-406211">
              <a:spcBef>
                <a:spcPts val="2133"/>
              </a:spcBef>
              <a:spcAft>
                <a:spcPts val="0"/>
              </a:spcAft>
              <a:buSzPts val="1200"/>
              <a:buChar char="○"/>
              <a:defRPr sz="1600"/>
            </a:lvl8pPr>
            <a:lvl9pPr marL="5483814" lvl="8" indent="-406211">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21849" tIns="121849" rIns="121849" bIns="12184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557933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49" tIns="121849" rIns="121849" bIns="121849"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49" tIns="121849" rIns="121849" bIns="12184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538332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49" tIns="121849" rIns="121849" bIns="121849"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49" tIns="121849" rIns="121849" bIns="121849" anchor="t" anchorCtr="0">
            <a:noAutofit/>
          </a:bodyPr>
          <a:lstStyle>
            <a:lvl1pPr marL="609299" lvl="0" indent="-406211">
              <a:spcBef>
                <a:spcPts val="0"/>
              </a:spcBef>
              <a:spcAft>
                <a:spcPts val="0"/>
              </a:spcAft>
              <a:buSzPts val="1200"/>
              <a:buChar char="●"/>
              <a:defRPr sz="1600"/>
            </a:lvl1pPr>
            <a:lvl2pPr marL="1218630" lvl="1" indent="-406211">
              <a:spcBef>
                <a:spcPts val="2133"/>
              </a:spcBef>
              <a:spcAft>
                <a:spcPts val="0"/>
              </a:spcAft>
              <a:buSzPts val="1200"/>
              <a:buChar char="○"/>
              <a:defRPr sz="1600"/>
            </a:lvl2pPr>
            <a:lvl3pPr marL="1827938" lvl="2" indent="-406211">
              <a:spcBef>
                <a:spcPts val="2133"/>
              </a:spcBef>
              <a:spcAft>
                <a:spcPts val="0"/>
              </a:spcAft>
              <a:buSzPts val="1200"/>
              <a:buChar char="■"/>
              <a:defRPr sz="1600"/>
            </a:lvl3pPr>
            <a:lvl4pPr marL="2437258" lvl="3" indent="-406211">
              <a:spcBef>
                <a:spcPts val="2133"/>
              </a:spcBef>
              <a:spcAft>
                <a:spcPts val="0"/>
              </a:spcAft>
              <a:buSzPts val="1200"/>
              <a:buChar char="●"/>
              <a:defRPr sz="1600"/>
            </a:lvl4pPr>
            <a:lvl5pPr marL="3046556" lvl="4" indent="-406211">
              <a:spcBef>
                <a:spcPts val="2133"/>
              </a:spcBef>
              <a:spcAft>
                <a:spcPts val="0"/>
              </a:spcAft>
              <a:buSzPts val="1200"/>
              <a:buChar char="○"/>
              <a:defRPr sz="1600"/>
            </a:lvl5pPr>
            <a:lvl6pPr marL="3655855" lvl="5" indent="-406211">
              <a:spcBef>
                <a:spcPts val="2133"/>
              </a:spcBef>
              <a:spcAft>
                <a:spcPts val="0"/>
              </a:spcAft>
              <a:buSzPts val="1200"/>
              <a:buChar char="■"/>
              <a:defRPr sz="1600"/>
            </a:lvl6pPr>
            <a:lvl7pPr marL="4265173" lvl="6" indent="-406211">
              <a:spcBef>
                <a:spcPts val="2133"/>
              </a:spcBef>
              <a:spcAft>
                <a:spcPts val="0"/>
              </a:spcAft>
              <a:buSzPts val="1200"/>
              <a:buChar char="●"/>
              <a:defRPr sz="1600"/>
            </a:lvl7pPr>
            <a:lvl8pPr marL="4874483" lvl="7" indent="-406211">
              <a:spcBef>
                <a:spcPts val="2133"/>
              </a:spcBef>
              <a:spcAft>
                <a:spcPts val="0"/>
              </a:spcAft>
              <a:buSzPts val="1200"/>
              <a:buChar char="○"/>
              <a:defRPr sz="1600"/>
            </a:lvl8pPr>
            <a:lvl9pPr marL="5483814" lvl="8" indent="-406211">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49" tIns="121849" rIns="121849" bIns="12184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6171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49" tIns="121849" rIns="121849" bIns="121849"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49" tIns="121849" rIns="121849" bIns="12184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996571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49" tIns="121849" rIns="121849" bIns="121849" anchor="ctr" anchorCtr="0">
            <a:noAutofit/>
          </a:bodyPr>
          <a:lstStyle/>
          <a:p>
            <a:pPr defTabSz="913992">
              <a:buClr>
                <a:srgbClr val="000000"/>
              </a:buClr>
              <a:buFont typeface="Arial"/>
              <a:buNone/>
            </a:pPr>
            <a:endParaRPr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49" tIns="121849" rIns="121849" bIns="121849"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49" tIns="121849" rIns="121849" bIns="121849"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49" tIns="121849" rIns="121849" bIns="121849" anchor="ctr" anchorCtr="0">
            <a:noAutofit/>
          </a:bodyPr>
          <a:lstStyle>
            <a:lvl1pPr marL="609299" lvl="0" indent="-456975">
              <a:spcBef>
                <a:spcPts val="0"/>
              </a:spcBef>
              <a:spcAft>
                <a:spcPts val="0"/>
              </a:spcAft>
              <a:buSzPts val="1800"/>
              <a:buChar char="●"/>
              <a:defRPr/>
            </a:lvl1pPr>
            <a:lvl2pPr marL="1218630" lvl="1" indent="-423131">
              <a:spcBef>
                <a:spcPts val="2133"/>
              </a:spcBef>
              <a:spcAft>
                <a:spcPts val="0"/>
              </a:spcAft>
              <a:buSzPts val="1400"/>
              <a:buChar char="○"/>
              <a:defRPr/>
            </a:lvl2pPr>
            <a:lvl3pPr marL="1827938" lvl="2" indent="-423131">
              <a:spcBef>
                <a:spcPts val="2133"/>
              </a:spcBef>
              <a:spcAft>
                <a:spcPts val="0"/>
              </a:spcAft>
              <a:buSzPts val="1400"/>
              <a:buChar char="■"/>
              <a:defRPr/>
            </a:lvl3pPr>
            <a:lvl4pPr marL="2437258" lvl="3" indent="-423131">
              <a:spcBef>
                <a:spcPts val="2133"/>
              </a:spcBef>
              <a:spcAft>
                <a:spcPts val="0"/>
              </a:spcAft>
              <a:buSzPts val="1400"/>
              <a:buChar char="●"/>
              <a:defRPr/>
            </a:lvl4pPr>
            <a:lvl5pPr marL="3046556" lvl="4" indent="-423131">
              <a:spcBef>
                <a:spcPts val="2133"/>
              </a:spcBef>
              <a:spcAft>
                <a:spcPts val="0"/>
              </a:spcAft>
              <a:buSzPts val="1400"/>
              <a:buChar char="○"/>
              <a:defRPr/>
            </a:lvl5pPr>
            <a:lvl6pPr marL="3655855" lvl="5" indent="-423131">
              <a:spcBef>
                <a:spcPts val="2133"/>
              </a:spcBef>
              <a:spcAft>
                <a:spcPts val="0"/>
              </a:spcAft>
              <a:buSzPts val="1400"/>
              <a:buChar char="■"/>
              <a:defRPr/>
            </a:lvl6pPr>
            <a:lvl7pPr marL="4265173" lvl="6" indent="-423131">
              <a:spcBef>
                <a:spcPts val="2133"/>
              </a:spcBef>
              <a:spcAft>
                <a:spcPts val="0"/>
              </a:spcAft>
              <a:buSzPts val="1400"/>
              <a:buChar char="●"/>
              <a:defRPr/>
            </a:lvl7pPr>
            <a:lvl8pPr marL="4874483" lvl="7" indent="-423131">
              <a:spcBef>
                <a:spcPts val="2133"/>
              </a:spcBef>
              <a:spcAft>
                <a:spcPts val="0"/>
              </a:spcAft>
              <a:buSzPts val="1400"/>
              <a:buChar char="○"/>
              <a:defRPr/>
            </a:lvl8pPr>
            <a:lvl9pPr marL="5483814" lvl="8" indent="-423131">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49" tIns="121849" rIns="121849" bIns="12184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5146009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49" tIns="121849" rIns="121849" bIns="121849" anchor="ctr" anchorCtr="0">
            <a:noAutofit/>
          </a:bodyPr>
          <a:lstStyle>
            <a:lvl1pPr marL="609299" lvl="0" indent="-30464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49" tIns="121849" rIns="121849" bIns="12184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677086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49" tIns="121849" rIns="121849" bIns="121849"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49" tIns="121849" rIns="121849" bIns="121849" anchor="t" anchorCtr="0">
            <a:noAutofit/>
          </a:bodyPr>
          <a:lstStyle>
            <a:lvl1pPr marL="609299" lvl="0" indent="-456975" algn="ctr">
              <a:spcBef>
                <a:spcPts val="0"/>
              </a:spcBef>
              <a:spcAft>
                <a:spcPts val="0"/>
              </a:spcAft>
              <a:buSzPts val="1800"/>
              <a:buChar char="●"/>
              <a:defRPr/>
            </a:lvl1pPr>
            <a:lvl2pPr marL="1218630" lvl="1" indent="-423131" algn="ctr">
              <a:spcBef>
                <a:spcPts val="2133"/>
              </a:spcBef>
              <a:spcAft>
                <a:spcPts val="0"/>
              </a:spcAft>
              <a:buSzPts val="1400"/>
              <a:buChar char="○"/>
              <a:defRPr/>
            </a:lvl2pPr>
            <a:lvl3pPr marL="1827938" lvl="2" indent="-423131" algn="ctr">
              <a:spcBef>
                <a:spcPts val="2133"/>
              </a:spcBef>
              <a:spcAft>
                <a:spcPts val="0"/>
              </a:spcAft>
              <a:buSzPts val="1400"/>
              <a:buChar char="■"/>
              <a:defRPr/>
            </a:lvl3pPr>
            <a:lvl4pPr marL="2437258" lvl="3" indent="-423131" algn="ctr">
              <a:spcBef>
                <a:spcPts val="2133"/>
              </a:spcBef>
              <a:spcAft>
                <a:spcPts val="0"/>
              </a:spcAft>
              <a:buSzPts val="1400"/>
              <a:buChar char="●"/>
              <a:defRPr/>
            </a:lvl4pPr>
            <a:lvl5pPr marL="3046556" lvl="4" indent="-423131" algn="ctr">
              <a:spcBef>
                <a:spcPts val="2133"/>
              </a:spcBef>
              <a:spcAft>
                <a:spcPts val="0"/>
              </a:spcAft>
              <a:buSzPts val="1400"/>
              <a:buChar char="○"/>
              <a:defRPr/>
            </a:lvl5pPr>
            <a:lvl6pPr marL="3655855" lvl="5" indent="-423131" algn="ctr">
              <a:spcBef>
                <a:spcPts val="2133"/>
              </a:spcBef>
              <a:spcAft>
                <a:spcPts val="0"/>
              </a:spcAft>
              <a:buSzPts val="1400"/>
              <a:buChar char="■"/>
              <a:defRPr/>
            </a:lvl6pPr>
            <a:lvl7pPr marL="4265173" lvl="6" indent="-423131" algn="ctr">
              <a:spcBef>
                <a:spcPts val="2133"/>
              </a:spcBef>
              <a:spcAft>
                <a:spcPts val="0"/>
              </a:spcAft>
              <a:buSzPts val="1400"/>
              <a:buChar char="●"/>
              <a:defRPr/>
            </a:lvl7pPr>
            <a:lvl8pPr marL="4874483" lvl="7" indent="-423131" algn="ctr">
              <a:spcBef>
                <a:spcPts val="2133"/>
              </a:spcBef>
              <a:spcAft>
                <a:spcPts val="0"/>
              </a:spcAft>
              <a:buSzPts val="1400"/>
              <a:buChar char="○"/>
              <a:defRPr/>
            </a:lvl8pPr>
            <a:lvl9pPr marL="5483814" lvl="8" indent="-423131"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49" tIns="121849" rIns="121849" bIns="12184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4016620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121849" tIns="121849" rIns="121849" bIns="12184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9795572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121857" tIns="121857" rIns="121857" bIns="121857"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121857" tIns="121857" rIns="121857" bIns="121857"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121857" tIns="121857" rIns="121857" bIns="12185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408539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21857" tIns="121857" rIns="121857" bIns="121857"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21857" tIns="121857" rIns="121857" bIns="12185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96364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900"/>
            </a:lvl4pPr>
            <a:lvl5pPr>
              <a:defRPr sz="19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900"/>
            </a:lvl4pPr>
            <a:lvl5pPr>
              <a:defRPr sz="19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91DBA29-2747-4441-A711-7B639E784FD2}" type="datetimeFigureOut">
              <a:rPr lang="ru-RU" smtClean="0"/>
              <a:t>26.01.2023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3A90D9B-FA0C-4FC5-A6D5-56B8065EC702}"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57" tIns="121857" rIns="121857" bIns="121857"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57" tIns="121857" rIns="121857" bIns="121857" anchor="t" anchorCtr="0">
            <a:noAutofit/>
          </a:bodyPr>
          <a:lstStyle>
            <a:lvl1pPr marL="609347" lvl="0" indent="-457011">
              <a:spcBef>
                <a:spcPts val="0"/>
              </a:spcBef>
              <a:spcAft>
                <a:spcPts val="0"/>
              </a:spcAft>
              <a:buSzPts val="1800"/>
              <a:buChar char="●"/>
              <a:defRPr/>
            </a:lvl1pPr>
            <a:lvl2pPr marL="1218720" lvl="1" indent="-423163">
              <a:spcBef>
                <a:spcPts val="2133"/>
              </a:spcBef>
              <a:spcAft>
                <a:spcPts val="0"/>
              </a:spcAft>
              <a:buSzPts val="1400"/>
              <a:buChar char="○"/>
              <a:defRPr/>
            </a:lvl2pPr>
            <a:lvl3pPr marL="1828074" lvl="2" indent="-423163">
              <a:spcBef>
                <a:spcPts val="2133"/>
              </a:spcBef>
              <a:spcAft>
                <a:spcPts val="0"/>
              </a:spcAft>
              <a:buSzPts val="1400"/>
              <a:buChar char="■"/>
              <a:defRPr/>
            </a:lvl3pPr>
            <a:lvl4pPr marL="2437438" lvl="3" indent="-423163">
              <a:spcBef>
                <a:spcPts val="2133"/>
              </a:spcBef>
              <a:spcAft>
                <a:spcPts val="0"/>
              </a:spcAft>
              <a:buSzPts val="1400"/>
              <a:buChar char="●"/>
              <a:defRPr/>
            </a:lvl4pPr>
            <a:lvl5pPr marL="3046784" lvl="4" indent="-423163">
              <a:spcBef>
                <a:spcPts val="2133"/>
              </a:spcBef>
              <a:spcAft>
                <a:spcPts val="0"/>
              </a:spcAft>
              <a:buSzPts val="1400"/>
              <a:buChar char="○"/>
              <a:defRPr/>
            </a:lvl5pPr>
            <a:lvl6pPr marL="3656131" lvl="5" indent="-423163">
              <a:spcBef>
                <a:spcPts val="2133"/>
              </a:spcBef>
              <a:spcAft>
                <a:spcPts val="0"/>
              </a:spcAft>
              <a:buSzPts val="1400"/>
              <a:buChar char="■"/>
              <a:defRPr/>
            </a:lvl6pPr>
            <a:lvl7pPr marL="4265493" lvl="6" indent="-423163">
              <a:spcBef>
                <a:spcPts val="2133"/>
              </a:spcBef>
              <a:spcAft>
                <a:spcPts val="0"/>
              </a:spcAft>
              <a:buSzPts val="1400"/>
              <a:buChar char="●"/>
              <a:defRPr/>
            </a:lvl7pPr>
            <a:lvl8pPr marL="4874849" lvl="7" indent="-423163">
              <a:spcBef>
                <a:spcPts val="2133"/>
              </a:spcBef>
              <a:spcAft>
                <a:spcPts val="0"/>
              </a:spcAft>
              <a:buSzPts val="1400"/>
              <a:buChar char="○"/>
              <a:defRPr/>
            </a:lvl8pPr>
            <a:lvl9pPr marL="5484222" lvl="8" indent="-42316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57" tIns="121857" rIns="121857" bIns="12185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541511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21857" tIns="121857" rIns="121857" bIns="121857"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21857" tIns="121857" rIns="121857" bIns="121857" anchor="t" anchorCtr="0">
            <a:noAutofit/>
          </a:bodyPr>
          <a:lstStyle>
            <a:lvl1pPr marL="609347" lvl="0" indent="-423163">
              <a:spcBef>
                <a:spcPts val="0"/>
              </a:spcBef>
              <a:spcAft>
                <a:spcPts val="0"/>
              </a:spcAft>
              <a:buSzPts val="1400"/>
              <a:buChar char="●"/>
              <a:defRPr sz="1900"/>
            </a:lvl1pPr>
            <a:lvl2pPr marL="1218720" lvl="1" indent="-406241">
              <a:spcBef>
                <a:spcPts val="2133"/>
              </a:spcBef>
              <a:spcAft>
                <a:spcPts val="0"/>
              </a:spcAft>
              <a:buSzPts val="1200"/>
              <a:buChar char="○"/>
              <a:defRPr sz="1600"/>
            </a:lvl2pPr>
            <a:lvl3pPr marL="1828074" lvl="2" indent="-406241">
              <a:spcBef>
                <a:spcPts val="2133"/>
              </a:spcBef>
              <a:spcAft>
                <a:spcPts val="0"/>
              </a:spcAft>
              <a:buSzPts val="1200"/>
              <a:buChar char="■"/>
              <a:defRPr sz="1600"/>
            </a:lvl3pPr>
            <a:lvl4pPr marL="2437438" lvl="3" indent="-406241">
              <a:spcBef>
                <a:spcPts val="2133"/>
              </a:spcBef>
              <a:spcAft>
                <a:spcPts val="0"/>
              </a:spcAft>
              <a:buSzPts val="1200"/>
              <a:buChar char="●"/>
              <a:defRPr sz="1600"/>
            </a:lvl4pPr>
            <a:lvl5pPr marL="3046784" lvl="4" indent="-406241">
              <a:spcBef>
                <a:spcPts val="2133"/>
              </a:spcBef>
              <a:spcAft>
                <a:spcPts val="0"/>
              </a:spcAft>
              <a:buSzPts val="1200"/>
              <a:buChar char="○"/>
              <a:defRPr sz="1600"/>
            </a:lvl5pPr>
            <a:lvl6pPr marL="3656131" lvl="5" indent="-406241">
              <a:spcBef>
                <a:spcPts val="2133"/>
              </a:spcBef>
              <a:spcAft>
                <a:spcPts val="0"/>
              </a:spcAft>
              <a:buSzPts val="1200"/>
              <a:buChar char="■"/>
              <a:defRPr sz="1600"/>
            </a:lvl6pPr>
            <a:lvl7pPr marL="4265493" lvl="6" indent="-406241">
              <a:spcBef>
                <a:spcPts val="2133"/>
              </a:spcBef>
              <a:spcAft>
                <a:spcPts val="0"/>
              </a:spcAft>
              <a:buSzPts val="1200"/>
              <a:buChar char="●"/>
              <a:defRPr sz="1600"/>
            </a:lvl7pPr>
            <a:lvl8pPr marL="4874849" lvl="7" indent="-406241">
              <a:spcBef>
                <a:spcPts val="2133"/>
              </a:spcBef>
              <a:spcAft>
                <a:spcPts val="0"/>
              </a:spcAft>
              <a:buSzPts val="1200"/>
              <a:buChar char="○"/>
              <a:defRPr sz="1600"/>
            </a:lvl8pPr>
            <a:lvl9pPr marL="5484222" lvl="8" indent="-406241">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21857" tIns="121857" rIns="121857" bIns="121857" anchor="t" anchorCtr="0">
            <a:noAutofit/>
          </a:bodyPr>
          <a:lstStyle>
            <a:lvl1pPr marL="609347" lvl="0" indent="-423163">
              <a:spcBef>
                <a:spcPts val="0"/>
              </a:spcBef>
              <a:spcAft>
                <a:spcPts val="0"/>
              </a:spcAft>
              <a:buSzPts val="1400"/>
              <a:buChar char="●"/>
              <a:defRPr sz="1900"/>
            </a:lvl1pPr>
            <a:lvl2pPr marL="1218720" lvl="1" indent="-406241">
              <a:spcBef>
                <a:spcPts val="2133"/>
              </a:spcBef>
              <a:spcAft>
                <a:spcPts val="0"/>
              </a:spcAft>
              <a:buSzPts val="1200"/>
              <a:buChar char="○"/>
              <a:defRPr sz="1600"/>
            </a:lvl2pPr>
            <a:lvl3pPr marL="1828074" lvl="2" indent="-406241">
              <a:spcBef>
                <a:spcPts val="2133"/>
              </a:spcBef>
              <a:spcAft>
                <a:spcPts val="0"/>
              </a:spcAft>
              <a:buSzPts val="1200"/>
              <a:buChar char="■"/>
              <a:defRPr sz="1600"/>
            </a:lvl3pPr>
            <a:lvl4pPr marL="2437438" lvl="3" indent="-406241">
              <a:spcBef>
                <a:spcPts val="2133"/>
              </a:spcBef>
              <a:spcAft>
                <a:spcPts val="0"/>
              </a:spcAft>
              <a:buSzPts val="1200"/>
              <a:buChar char="●"/>
              <a:defRPr sz="1600"/>
            </a:lvl4pPr>
            <a:lvl5pPr marL="3046784" lvl="4" indent="-406241">
              <a:spcBef>
                <a:spcPts val="2133"/>
              </a:spcBef>
              <a:spcAft>
                <a:spcPts val="0"/>
              </a:spcAft>
              <a:buSzPts val="1200"/>
              <a:buChar char="○"/>
              <a:defRPr sz="1600"/>
            </a:lvl5pPr>
            <a:lvl6pPr marL="3656131" lvl="5" indent="-406241">
              <a:spcBef>
                <a:spcPts val="2133"/>
              </a:spcBef>
              <a:spcAft>
                <a:spcPts val="0"/>
              </a:spcAft>
              <a:buSzPts val="1200"/>
              <a:buChar char="■"/>
              <a:defRPr sz="1600"/>
            </a:lvl6pPr>
            <a:lvl7pPr marL="4265493" lvl="6" indent="-406241">
              <a:spcBef>
                <a:spcPts val="2133"/>
              </a:spcBef>
              <a:spcAft>
                <a:spcPts val="0"/>
              </a:spcAft>
              <a:buSzPts val="1200"/>
              <a:buChar char="●"/>
              <a:defRPr sz="1600"/>
            </a:lvl7pPr>
            <a:lvl8pPr marL="4874849" lvl="7" indent="-406241">
              <a:spcBef>
                <a:spcPts val="2133"/>
              </a:spcBef>
              <a:spcAft>
                <a:spcPts val="0"/>
              </a:spcAft>
              <a:buSzPts val="1200"/>
              <a:buChar char="○"/>
              <a:defRPr sz="1600"/>
            </a:lvl8pPr>
            <a:lvl9pPr marL="5484222" lvl="8" indent="-406241">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21857" tIns="121857" rIns="121857" bIns="12185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28560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57" tIns="121857" rIns="121857" bIns="121857"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57" tIns="121857" rIns="121857" bIns="12185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1036192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57" tIns="121857" rIns="121857" bIns="121857"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57" tIns="121857" rIns="121857" bIns="121857" anchor="t" anchorCtr="0">
            <a:noAutofit/>
          </a:bodyPr>
          <a:lstStyle>
            <a:lvl1pPr marL="609347" lvl="0" indent="-406241">
              <a:spcBef>
                <a:spcPts val="0"/>
              </a:spcBef>
              <a:spcAft>
                <a:spcPts val="0"/>
              </a:spcAft>
              <a:buSzPts val="1200"/>
              <a:buChar char="●"/>
              <a:defRPr sz="1600"/>
            </a:lvl1pPr>
            <a:lvl2pPr marL="1218720" lvl="1" indent="-406241">
              <a:spcBef>
                <a:spcPts val="2133"/>
              </a:spcBef>
              <a:spcAft>
                <a:spcPts val="0"/>
              </a:spcAft>
              <a:buSzPts val="1200"/>
              <a:buChar char="○"/>
              <a:defRPr sz="1600"/>
            </a:lvl2pPr>
            <a:lvl3pPr marL="1828074" lvl="2" indent="-406241">
              <a:spcBef>
                <a:spcPts val="2133"/>
              </a:spcBef>
              <a:spcAft>
                <a:spcPts val="0"/>
              </a:spcAft>
              <a:buSzPts val="1200"/>
              <a:buChar char="■"/>
              <a:defRPr sz="1600"/>
            </a:lvl3pPr>
            <a:lvl4pPr marL="2437438" lvl="3" indent="-406241">
              <a:spcBef>
                <a:spcPts val="2133"/>
              </a:spcBef>
              <a:spcAft>
                <a:spcPts val="0"/>
              </a:spcAft>
              <a:buSzPts val="1200"/>
              <a:buChar char="●"/>
              <a:defRPr sz="1600"/>
            </a:lvl4pPr>
            <a:lvl5pPr marL="3046784" lvl="4" indent="-406241">
              <a:spcBef>
                <a:spcPts val="2133"/>
              </a:spcBef>
              <a:spcAft>
                <a:spcPts val="0"/>
              </a:spcAft>
              <a:buSzPts val="1200"/>
              <a:buChar char="○"/>
              <a:defRPr sz="1600"/>
            </a:lvl5pPr>
            <a:lvl6pPr marL="3656131" lvl="5" indent="-406241">
              <a:spcBef>
                <a:spcPts val="2133"/>
              </a:spcBef>
              <a:spcAft>
                <a:spcPts val="0"/>
              </a:spcAft>
              <a:buSzPts val="1200"/>
              <a:buChar char="■"/>
              <a:defRPr sz="1600"/>
            </a:lvl6pPr>
            <a:lvl7pPr marL="4265493" lvl="6" indent="-406241">
              <a:spcBef>
                <a:spcPts val="2133"/>
              </a:spcBef>
              <a:spcAft>
                <a:spcPts val="0"/>
              </a:spcAft>
              <a:buSzPts val="1200"/>
              <a:buChar char="●"/>
              <a:defRPr sz="1600"/>
            </a:lvl7pPr>
            <a:lvl8pPr marL="4874849" lvl="7" indent="-406241">
              <a:spcBef>
                <a:spcPts val="2133"/>
              </a:spcBef>
              <a:spcAft>
                <a:spcPts val="0"/>
              </a:spcAft>
              <a:buSzPts val="1200"/>
              <a:buChar char="○"/>
              <a:defRPr sz="1600"/>
            </a:lvl8pPr>
            <a:lvl9pPr marL="5484222" lvl="8" indent="-406241">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57" tIns="121857" rIns="121857" bIns="12185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987794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57" tIns="121857" rIns="121857" bIns="121857"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57" tIns="121857" rIns="121857" bIns="12185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725108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57" tIns="121857" rIns="121857" bIns="121857" anchor="ctr" anchorCtr="0">
            <a:noAutofit/>
          </a:bodyPr>
          <a:lstStyle/>
          <a:p>
            <a:pPr defTabSz="914060">
              <a:buClr>
                <a:srgbClr val="000000"/>
              </a:buClr>
              <a:buFont typeface="Arial"/>
              <a:buNone/>
            </a:pPr>
            <a:endParaRPr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57" tIns="121857" rIns="121857" bIns="121857"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57" tIns="121857" rIns="121857" bIns="121857"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57" tIns="121857" rIns="121857" bIns="121857" anchor="ctr" anchorCtr="0">
            <a:noAutofit/>
          </a:bodyPr>
          <a:lstStyle>
            <a:lvl1pPr marL="609347" lvl="0" indent="-457011">
              <a:spcBef>
                <a:spcPts val="0"/>
              </a:spcBef>
              <a:spcAft>
                <a:spcPts val="0"/>
              </a:spcAft>
              <a:buSzPts val="1800"/>
              <a:buChar char="●"/>
              <a:defRPr/>
            </a:lvl1pPr>
            <a:lvl2pPr marL="1218720" lvl="1" indent="-423163">
              <a:spcBef>
                <a:spcPts val="2133"/>
              </a:spcBef>
              <a:spcAft>
                <a:spcPts val="0"/>
              </a:spcAft>
              <a:buSzPts val="1400"/>
              <a:buChar char="○"/>
              <a:defRPr/>
            </a:lvl2pPr>
            <a:lvl3pPr marL="1828074" lvl="2" indent="-423163">
              <a:spcBef>
                <a:spcPts val="2133"/>
              </a:spcBef>
              <a:spcAft>
                <a:spcPts val="0"/>
              </a:spcAft>
              <a:buSzPts val="1400"/>
              <a:buChar char="■"/>
              <a:defRPr/>
            </a:lvl3pPr>
            <a:lvl4pPr marL="2437438" lvl="3" indent="-423163">
              <a:spcBef>
                <a:spcPts val="2133"/>
              </a:spcBef>
              <a:spcAft>
                <a:spcPts val="0"/>
              </a:spcAft>
              <a:buSzPts val="1400"/>
              <a:buChar char="●"/>
              <a:defRPr/>
            </a:lvl4pPr>
            <a:lvl5pPr marL="3046784" lvl="4" indent="-423163">
              <a:spcBef>
                <a:spcPts val="2133"/>
              </a:spcBef>
              <a:spcAft>
                <a:spcPts val="0"/>
              </a:spcAft>
              <a:buSzPts val="1400"/>
              <a:buChar char="○"/>
              <a:defRPr/>
            </a:lvl5pPr>
            <a:lvl6pPr marL="3656131" lvl="5" indent="-423163">
              <a:spcBef>
                <a:spcPts val="2133"/>
              </a:spcBef>
              <a:spcAft>
                <a:spcPts val="0"/>
              </a:spcAft>
              <a:buSzPts val="1400"/>
              <a:buChar char="■"/>
              <a:defRPr/>
            </a:lvl6pPr>
            <a:lvl7pPr marL="4265493" lvl="6" indent="-423163">
              <a:spcBef>
                <a:spcPts val="2133"/>
              </a:spcBef>
              <a:spcAft>
                <a:spcPts val="0"/>
              </a:spcAft>
              <a:buSzPts val="1400"/>
              <a:buChar char="●"/>
              <a:defRPr/>
            </a:lvl7pPr>
            <a:lvl8pPr marL="4874849" lvl="7" indent="-423163">
              <a:spcBef>
                <a:spcPts val="2133"/>
              </a:spcBef>
              <a:spcAft>
                <a:spcPts val="0"/>
              </a:spcAft>
              <a:buSzPts val="1400"/>
              <a:buChar char="○"/>
              <a:defRPr/>
            </a:lvl8pPr>
            <a:lvl9pPr marL="5484222" lvl="8" indent="-42316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57" tIns="121857" rIns="121857" bIns="12185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196397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57" tIns="121857" rIns="121857" bIns="121857" anchor="ctr" anchorCtr="0">
            <a:noAutofit/>
          </a:bodyPr>
          <a:lstStyle>
            <a:lvl1pPr marL="609347" lvl="0" indent="-30467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57" tIns="121857" rIns="121857" bIns="12185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519885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57" tIns="121857" rIns="121857" bIns="121857"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57" tIns="121857" rIns="121857" bIns="121857" anchor="t" anchorCtr="0">
            <a:noAutofit/>
          </a:bodyPr>
          <a:lstStyle>
            <a:lvl1pPr marL="609347" lvl="0" indent="-457011" algn="ctr">
              <a:spcBef>
                <a:spcPts val="0"/>
              </a:spcBef>
              <a:spcAft>
                <a:spcPts val="0"/>
              </a:spcAft>
              <a:buSzPts val="1800"/>
              <a:buChar char="●"/>
              <a:defRPr/>
            </a:lvl1pPr>
            <a:lvl2pPr marL="1218720" lvl="1" indent="-423163" algn="ctr">
              <a:spcBef>
                <a:spcPts val="2133"/>
              </a:spcBef>
              <a:spcAft>
                <a:spcPts val="0"/>
              </a:spcAft>
              <a:buSzPts val="1400"/>
              <a:buChar char="○"/>
              <a:defRPr/>
            </a:lvl2pPr>
            <a:lvl3pPr marL="1828074" lvl="2" indent="-423163" algn="ctr">
              <a:spcBef>
                <a:spcPts val="2133"/>
              </a:spcBef>
              <a:spcAft>
                <a:spcPts val="0"/>
              </a:spcAft>
              <a:buSzPts val="1400"/>
              <a:buChar char="■"/>
              <a:defRPr/>
            </a:lvl3pPr>
            <a:lvl4pPr marL="2437438" lvl="3" indent="-423163" algn="ctr">
              <a:spcBef>
                <a:spcPts val="2133"/>
              </a:spcBef>
              <a:spcAft>
                <a:spcPts val="0"/>
              </a:spcAft>
              <a:buSzPts val="1400"/>
              <a:buChar char="●"/>
              <a:defRPr/>
            </a:lvl4pPr>
            <a:lvl5pPr marL="3046784" lvl="4" indent="-423163" algn="ctr">
              <a:spcBef>
                <a:spcPts val="2133"/>
              </a:spcBef>
              <a:spcAft>
                <a:spcPts val="0"/>
              </a:spcAft>
              <a:buSzPts val="1400"/>
              <a:buChar char="○"/>
              <a:defRPr/>
            </a:lvl5pPr>
            <a:lvl6pPr marL="3656131" lvl="5" indent="-423163" algn="ctr">
              <a:spcBef>
                <a:spcPts val="2133"/>
              </a:spcBef>
              <a:spcAft>
                <a:spcPts val="0"/>
              </a:spcAft>
              <a:buSzPts val="1400"/>
              <a:buChar char="■"/>
              <a:defRPr/>
            </a:lvl6pPr>
            <a:lvl7pPr marL="4265493" lvl="6" indent="-423163" algn="ctr">
              <a:spcBef>
                <a:spcPts val="2133"/>
              </a:spcBef>
              <a:spcAft>
                <a:spcPts val="0"/>
              </a:spcAft>
              <a:buSzPts val="1400"/>
              <a:buChar char="●"/>
              <a:defRPr/>
            </a:lvl7pPr>
            <a:lvl8pPr marL="4874849" lvl="7" indent="-423163" algn="ctr">
              <a:spcBef>
                <a:spcPts val="2133"/>
              </a:spcBef>
              <a:spcAft>
                <a:spcPts val="0"/>
              </a:spcAft>
              <a:buSzPts val="1400"/>
              <a:buChar char="○"/>
              <a:defRPr/>
            </a:lvl8pPr>
            <a:lvl9pPr marL="5484222" lvl="8" indent="-42316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57" tIns="121857" rIns="121857" bIns="12185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571466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121857" tIns="121857" rIns="121857" bIns="12185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549424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121868" tIns="121868" rIns="121868" bIns="121868"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121868" tIns="121868" rIns="121868" bIns="121868"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121868" tIns="121868" rIns="121868" bIns="12186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45422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1"/>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798" anchor="ctr"/>
          <a:lstStyle>
            <a:lvl1pPr marL="0" indent="0">
              <a:buNone/>
              <a:defRPr sz="2400" b="0">
                <a:solidFill>
                  <a:schemeClr val="bg1"/>
                </a:solidFill>
              </a:defRPr>
            </a:lvl1pPr>
            <a:lvl2pPr>
              <a:buNone/>
              <a:defRPr sz="2000" b="1"/>
            </a:lvl2pPr>
            <a:lvl3pPr>
              <a:buNone/>
              <a:defRPr sz="19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96" y="5410200"/>
            <a:ext cx="5389033" cy="762000"/>
          </a:xfrm>
          <a:solidFill>
            <a:schemeClr val="accent1"/>
          </a:solidFill>
          <a:ln w="9652">
            <a:solidFill>
              <a:schemeClr val="accent1"/>
            </a:solidFill>
            <a:miter lim="800000"/>
          </a:ln>
        </p:spPr>
        <p:txBody>
          <a:bodyPr lIns="182798" anchor="ctr"/>
          <a:lstStyle>
            <a:lvl1pPr marL="0" indent="0">
              <a:buNone/>
              <a:defRPr sz="2400" b="0">
                <a:solidFill>
                  <a:schemeClr val="bg1"/>
                </a:solidFill>
              </a:defRPr>
            </a:lvl1pPr>
            <a:lvl2pPr>
              <a:buNone/>
              <a:defRPr sz="2000" b="1"/>
            </a:lvl2pPr>
            <a:lvl3pPr>
              <a:buNone/>
              <a:defRPr sz="19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1444297"/>
            <a:ext cx="5386917" cy="3941763"/>
          </a:xfrm>
          <a:ln>
            <a:noFill/>
            <a:prstDash val="sysDash"/>
            <a:miter lim="800000"/>
          </a:ln>
        </p:spPr>
        <p:txBody>
          <a:bodyPr/>
          <a:lstStyle>
            <a:lvl1pPr>
              <a:defRPr sz="2400"/>
            </a:lvl1pPr>
            <a:lvl2pPr>
              <a:defRPr sz="2000"/>
            </a:lvl2pPr>
            <a:lvl3pPr>
              <a:defRPr sz="19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94" y="1444297"/>
            <a:ext cx="5389033" cy="3941763"/>
          </a:xfrm>
          <a:ln>
            <a:noFill/>
            <a:prstDash val="sysDash"/>
            <a:miter lim="800000"/>
          </a:ln>
        </p:spPr>
        <p:txBody>
          <a:bodyPr/>
          <a:lstStyle>
            <a:lvl1pPr>
              <a:spcBef>
                <a:spcPts val="0"/>
              </a:spcBef>
              <a:defRPr sz="2400"/>
            </a:lvl1pPr>
            <a:lvl2pPr>
              <a:defRPr sz="2000"/>
            </a:lvl2pPr>
            <a:lvl3pPr>
              <a:defRPr sz="19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91DBA29-2747-4441-A711-7B639E784FD2}" type="datetimeFigureOut">
              <a:rPr lang="ru-RU" smtClean="0"/>
              <a:t>26.01.2023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3A90D9B-FA0C-4FC5-A6D5-56B8065EC70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21868" tIns="121868" rIns="121868" bIns="121868"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21868" tIns="121868" rIns="121868" bIns="12186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794024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68" tIns="121868" rIns="121868" bIns="121868"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68" tIns="121868" rIns="121868" bIns="121868" anchor="t" anchorCtr="0">
            <a:noAutofit/>
          </a:bodyPr>
          <a:lstStyle>
            <a:lvl1pPr marL="609411" lvl="0" indent="-457059">
              <a:spcBef>
                <a:spcPts val="0"/>
              </a:spcBef>
              <a:spcAft>
                <a:spcPts val="0"/>
              </a:spcAft>
              <a:buSzPts val="1800"/>
              <a:buChar char="●"/>
              <a:defRPr/>
            </a:lvl1pPr>
            <a:lvl2pPr marL="1218840" lvl="1" indent="-423205">
              <a:spcBef>
                <a:spcPts val="2133"/>
              </a:spcBef>
              <a:spcAft>
                <a:spcPts val="0"/>
              </a:spcAft>
              <a:buSzPts val="1400"/>
              <a:buChar char="○"/>
              <a:defRPr/>
            </a:lvl2pPr>
            <a:lvl3pPr marL="1828256" lvl="2" indent="-423205">
              <a:spcBef>
                <a:spcPts val="2133"/>
              </a:spcBef>
              <a:spcAft>
                <a:spcPts val="0"/>
              </a:spcAft>
              <a:buSzPts val="1400"/>
              <a:buChar char="■"/>
              <a:defRPr/>
            </a:lvl3pPr>
            <a:lvl4pPr marL="2437678" lvl="3" indent="-423205">
              <a:spcBef>
                <a:spcPts val="2133"/>
              </a:spcBef>
              <a:spcAft>
                <a:spcPts val="0"/>
              </a:spcAft>
              <a:buSzPts val="1400"/>
              <a:buChar char="●"/>
              <a:defRPr/>
            </a:lvl4pPr>
            <a:lvl5pPr marL="3047088" lvl="4" indent="-423205">
              <a:spcBef>
                <a:spcPts val="2133"/>
              </a:spcBef>
              <a:spcAft>
                <a:spcPts val="0"/>
              </a:spcAft>
              <a:buSzPts val="1400"/>
              <a:buChar char="○"/>
              <a:defRPr/>
            </a:lvl5pPr>
            <a:lvl6pPr marL="3656499" lvl="5" indent="-423205">
              <a:spcBef>
                <a:spcPts val="2133"/>
              </a:spcBef>
              <a:spcAft>
                <a:spcPts val="0"/>
              </a:spcAft>
              <a:buSzPts val="1400"/>
              <a:buChar char="■"/>
              <a:defRPr/>
            </a:lvl6pPr>
            <a:lvl7pPr marL="4265920" lvl="6" indent="-423205">
              <a:spcBef>
                <a:spcPts val="2133"/>
              </a:spcBef>
              <a:spcAft>
                <a:spcPts val="0"/>
              </a:spcAft>
              <a:buSzPts val="1400"/>
              <a:buChar char="●"/>
              <a:defRPr/>
            </a:lvl7pPr>
            <a:lvl8pPr marL="4875337" lvl="7" indent="-423205">
              <a:spcBef>
                <a:spcPts val="2133"/>
              </a:spcBef>
              <a:spcAft>
                <a:spcPts val="0"/>
              </a:spcAft>
              <a:buSzPts val="1400"/>
              <a:buChar char="○"/>
              <a:defRPr/>
            </a:lvl8pPr>
            <a:lvl9pPr marL="5484766" lvl="8" indent="-423205">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68" tIns="121868" rIns="121868" bIns="12186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1165971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21868" tIns="121868" rIns="121868" bIns="121868"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21868" tIns="121868" rIns="121868" bIns="121868" anchor="t" anchorCtr="0">
            <a:noAutofit/>
          </a:bodyPr>
          <a:lstStyle>
            <a:lvl1pPr marL="609411" lvl="0" indent="-423205">
              <a:spcBef>
                <a:spcPts val="0"/>
              </a:spcBef>
              <a:spcAft>
                <a:spcPts val="0"/>
              </a:spcAft>
              <a:buSzPts val="1400"/>
              <a:buChar char="●"/>
              <a:defRPr sz="1900"/>
            </a:lvl1pPr>
            <a:lvl2pPr marL="1218840" lvl="1" indent="-406281">
              <a:spcBef>
                <a:spcPts val="2133"/>
              </a:spcBef>
              <a:spcAft>
                <a:spcPts val="0"/>
              </a:spcAft>
              <a:buSzPts val="1200"/>
              <a:buChar char="○"/>
              <a:defRPr sz="1600"/>
            </a:lvl2pPr>
            <a:lvl3pPr marL="1828256" lvl="2" indent="-406281">
              <a:spcBef>
                <a:spcPts val="2133"/>
              </a:spcBef>
              <a:spcAft>
                <a:spcPts val="0"/>
              </a:spcAft>
              <a:buSzPts val="1200"/>
              <a:buChar char="■"/>
              <a:defRPr sz="1600"/>
            </a:lvl3pPr>
            <a:lvl4pPr marL="2437678" lvl="3" indent="-406281">
              <a:spcBef>
                <a:spcPts val="2133"/>
              </a:spcBef>
              <a:spcAft>
                <a:spcPts val="0"/>
              </a:spcAft>
              <a:buSzPts val="1200"/>
              <a:buChar char="●"/>
              <a:defRPr sz="1600"/>
            </a:lvl4pPr>
            <a:lvl5pPr marL="3047088" lvl="4" indent="-406281">
              <a:spcBef>
                <a:spcPts val="2133"/>
              </a:spcBef>
              <a:spcAft>
                <a:spcPts val="0"/>
              </a:spcAft>
              <a:buSzPts val="1200"/>
              <a:buChar char="○"/>
              <a:defRPr sz="1600"/>
            </a:lvl5pPr>
            <a:lvl6pPr marL="3656499" lvl="5" indent="-406281">
              <a:spcBef>
                <a:spcPts val="2133"/>
              </a:spcBef>
              <a:spcAft>
                <a:spcPts val="0"/>
              </a:spcAft>
              <a:buSzPts val="1200"/>
              <a:buChar char="■"/>
              <a:defRPr sz="1600"/>
            </a:lvl6pPr>
            <a:lvl7pPr marL="4265920" lvl="6" indent="-406281">
              <a:spcBef>
                <a:spcPts val="2133"/>
              </a:spcBef>
              <a:spcAft>
                <a:spcPts val="0"/>
              </a:spcAft>
              <a:buSzPts val="1200"/>
              <a:buChar char="●"/>
              <a:defRPr sz="1600"/>
            </a:lvl7pPr>
            <a:lvl8pPr marL="4875337" lvl="7" indent="-406281">
              <a:spcBef>
                <a:spcPts val="2133"/>
              </a:spcBef>
              <a:spcAft>
                <a:spcPts val="0"/>
              </a:spcAft>
              <a:buSzPts val="1200"/>
              <a:buChar char="○"/>
              <a:defRPr sz="1600"/>
            </a:lvl8pPr>
            <a:lvl9pPr marL="5484766" lvl="8" indent="-406281">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21868" tIns="121868" rIns="121868" bIns="121868" anchor="t" anchorCtr="0">
            <a:noAutofit/>
          </a:bodyPr>
          <a:lstStyle>
            <a:lvl1pPr marL="609411" lvl="0" indent="-423205">
              <a:spcBef>
                <a:spcPts val="0"/>
              </a:spcBef>
              <a:spcAft>
                <a:spcPts val="0"/>
              </a:spcAft>
              <a:buSzPts val="1400"/>
              <a:buChar char="●"/>
              <a:defRPr sz="1900"/>
            </a:lvl1pPr>
            <a:lvl2pPr marL="1218840" lvl="1" indent="-406281">
              <a:spcBef>
                <a:spcPts val="2133"/>
              </a:spcBef>
              <a:spcAft>
                <a:spcPts val="0"/>
              </a:spcAft>
              <a:buSzPts val="1200"/>
              <a:buChar char="○"/>
              <a:defRPr sz="1600"/>
            </a:lvl2pPr>
            <a:lvl3pPr marL="1828256" lvl="2" indent="-406281">
              <a:spcBef>
                <a:spcPts val="2133"/>
              </a:spcBef>
              <a:spcAft>
                <a:spcPts val="0"/>
              </a:spcAft>
              <a:buSzPts val="1200"/>
              <a:buChar char="■"/>
              <a:defRPr sz="1600"/>
            </a:lvl3pPr>
            <a:lvl4pPr marL="2437678" lvl="3" indent="-406281">
              <a:spcBef>
                <a:spcPts val="2133"/>
              </a:spcBef>
              <a:spcAft>
                <a:spcPts val="0"/>
              </a:spcAft>
              <a:buSzPts val="1200"/>
              <a:buChar char="●"/>
              <a:defRPr sz="1600"/>
            </a:lvl4pPr>
            <a:lvl5pPr marL="3047088" lvl="4" indent="-406281">
              <a:spcBef>
                <a:spcPts val="2133"/>
              </a:spcBef>
              <a:spcAft>
                <a:spcPts val="0"/>
              </a:spcAft>
              <a:buSzPts val="1200"/>
              <a:buChar char="○"/>
              <a:defRPr sz="1600"/>
            </a:lvl5pPr>
            <a:lvl6pPr marL="3656499" lvl="5" indent="-406281">
              <a:spcBef>
                <a:spcPts val="2133"/>
              </a:spcBef>
              <a:spcAft>
                <a:spcPts val="0"/>
              </a:spcAft>
              <a:buSzPts val="1200"/>
              <a:buChar char="■"/>
              <a:defRPr sz="1600"/>
            </a:lvl6pPr>
            <a:lvl7pPr marL="4265920" lvl="6" indent="-406281">
              <a:spcBef>
                <a:spcPts val="2133"/>
              </a:spcBef>
              <a:spcAft>
                <a:spcPts val="0"/>
              </a:spcAft>
              <a:buSzPts val="1200"/>
              <a:buChar char="●"/>
              <a:defRPr sz="1600"/>
            </a:lvl7pPr>
            <a:lvl8pPr marL="4875337" lvl="7" indent="-406281">
              <a:spcBef>
                <a:spcPts val="2133"/>
              </a:spcBef>
              <a:spcAft>
                <a:spcPts val="0"/>
              </a:spcAft>
              <a:buSzPts val="1200"/>
              <a:buChar char="○"/>
              <a:defRPr sz="1600"/>
            </a:lvl8pPr>
            <a:lvl9pPr marL="5484766" lvl="8" indent="-406281">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21868" tIns="121868" rIns="121868" bIns="12186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4848442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68" tIns="121868" rIns="121868" bIns="121868"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68" tIns="121868" rIns="121868" bIns="12186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4148361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68" tIns="121868" rIns="121868" bIns="121868"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68" tIns="121868" rIns="121868" bIns="121868" anchor="t" anchorCtr="0">
            <a:noAutofit/>
          </a:bodyPr>
          <a:lstStyle>
            <a:lvl1pPr marL="609411" lvl="0" indent="-406281">
              <a:spcBef>
                <a:spcPts val="0"/>
              </a:spcBef>
              <a:spcAft>
                <a:spcPts val="0"/>
              </a:spcAft>
              <a:buSzPts val="1200"/>
              <a:buChar char="●"/>
              <a:defRPr sz="1600"/>
            </a:lvl1pPr>
            <a:lvl2pPr marL="1218840" lvl="1" indent="-406281">
              <a:spcBef>
                <a:spcPts val="2133"/>
              </a:spcBef>
              <a:spcAft>
                <a:spcPts val="0"/>
              </a:spcAft>
              <a:buSzPts val="1200"/>
              <a:buChar char="○"/>
              <a:defRPr sz="1600"/>
            </a:lvl2pPr>
            <a:lvl3pPr marL="1828256" lvl="2" indent="-406281">
              <a:spcBef>
                <a:spcPts val="2133"/>
              </a:spcBef>
              <a:spcAft>
                <a:spcPts val="0"/>
              </a:spcAft>
              <a:buSzPts val="1200"/>
              <a:buChar char="■"/>
              <a:defRPr sz="1600"/>
            </a:lvl3pPr>
            <a:lvl4pPr marL="2437678" lvl="3" indent="-406281">
              <a:spcBef>
                <a:spcPts val="2133"/>
              </a:spcBef>
              <a:spcAft>
                <a:spcPts val="0"/>
              </a:spcAft>
              <a:buSzPts val="1200"/>
              <a:buChar char="●"/>
              <a:defRPr sz="1600"/>
            </a:lvl4pPr>
            <a:lvl5pPr marL="3047088" lvl="4" indent="-406281">
              <a:spcBef>
                <a:spcPts val="2133"/>
              </a:spcBef>
              <a:spcAft>
                <a:spcPts val="0"/>
              </a:spcAft>
              <a:buSzPts val="1200"/>
              <a:buChar char="○"/>
              <a:defRPr sz="1600"/>
            </a:lvl5pPr>
            <a:lvl6pPr marL="3656499" lvl="5" indent="-406281">
              <a:spcBef>
                <a:spcPts val="2133"/>
              </a:spcBef>
              <a:spcAft>
                <a:spcPts val="0"/>
              </a:spcAft>
              <a:buSzPts val="1200"/>
              <a:buChar char="■"/>
              <a:defRPr sz="1600"/>
            </a:lvl6pPr>
            <a:lvl7pPr marL="4265920" lvl="6" indent="-406281">
              <a:spcBef>
                <a:spcPts val="2133"/>
              </a:spcBef>
              <a:spcAft>
                <a:spcPts val="0"/>
              </a:spcAft>
              <a:buSzPts val="1200"/>
              <a:buChar char="●"/>
              <a:defRPr sz="1600"/>
            </a:lvl7pPr>
            <a:lvl8pPr marL="4875337" lvl="7" indent="-406281">
              <a:spcBef>
                <a:spcPts val="2133"/>
              </a:spcBef>
              <a:spcAft>
                <a:spcPts val="0"/>
              </a:spcAft>
              <a:buSzPts val="1200"/>
              <a:buChar char="○"/>
              <a:defRPr sz="1600"/>
            </a:lvl8pPr>
            <a:lvl9pPr marL="5484766" lvl="8" indent="-406281">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68" tIns="121868" rIns="121868" bIns="12186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5386792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68" tIns="121868" rIns="121868" bIns="121868"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68" tIns="121868" rIns="121868" bIns="12186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24908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68" tIns="121868" rIns="121868" bIns="121868" anchor="ctr" anchorCtr="0">
            <a:noAutofit/>
          </a:bodyPr>
          <a:lstStyle/>
          <a:p>
            <a:pPr defTabSz="914150">
              <a:buClr>
                <a:srgbClr val="000000"/>
              </a:buClr>
              <a:buFont typeface="Arial"/>
              <a:buNone/>
            </a:pPr>
            <a:endParaRPr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68" tIns="121868" rIns="121868" bIns="121868"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68" tIns="121868" rIns="121868" bIns="121868"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68" tIns="121868" rIns="121868" bIns="121868" anchor="ctr" anchorCtr="0">
            <a:noAutofit/>
          </a:bodyPr>
          <a:lstStyle>
            <a:lvl1pPr marL="609411" lvl="0" indent="-457059">
              <a:spcBef>
                <a:spcPts val="0"/>
              </a:spcBef>
              <a:spcAft>
                <a:spcPts val="0"/>
              </a:spcAft>
              <a:buSzPts val="1800"/>
              <a:buChar char="●"/>
              <a:defRPr/>
            </a:lvl1pPr>
            <a:lvl2pPr marL="1218840" lvl="1" indent="-423205">
              <a:spcBef>
                <a:spcPts val="2133"/>
              </a:spcBef>
              <a:spcAft>
                <a:spcPts val="0"/>
              </a:spcAft>
              <a:buSzPts val="1400"/>
              <a:buChar char="○"/>
              <a:defRPr/>
            </a:lvl2pPr>
            <a:lvl3pPr marL="1828256" lvl="2" indent="-423205">
              <a:spcBef>
                <a:spcPts val="2133"/>
              </a:spcBef>
              <a:spcAft>
                <a:spcPts val="0"/>
              </a:spcAft>
              <a:buSzPts val="1400"/>
              <a:buChar char="■"/>
              <a:defRPr/>
            </a:lvl3pPr>
            <a:lvl4pPr marL="2437678" lvl="3" indent="-423205">
              <a:spcBef>
                <a:spcPts val="2133"/>
              </a:spcBef>
              <a:spcAft>
                <a:spcPts val="0"/>
              </a:spcAft>
              <a:buSzPts val="1400"/>
              <a:buChar char="●"/>
              <a:defRPr/>
            </a:lvl4pPr>
            <a:lvl5pPr marL="3047088" lvl="4" indent="-423205">
              <a:spcBef>
                <a:spcPts val="2133"/>
              </a:spcBef>
              <a:spcAft>
                <a:spcPts val="0"/>
              </a:spcAft>
              <a:buSzPts val="1400"/>
              <a:buChar char="○"/>
              <a:defRPr/>
            </a:lvl5pPr>
            <a:lvl6pPr marL="3656499" lvl="5" indent="-423205">
              <a:spcBef>
                <a:spcPts val="2133"/>
              </a:spcBef>
              <a:spcAft>
                <a:spcPts val="0"/>
              </a:spcAft>
              <a:buSzPts val="1400"/>
              <a:buChar char="■"/>
              <a:defRPr/>
            </a:lvl6pPr>
            <a:lvl7pPr marL="4265920" lvl="6" indent="-423205">
              <a:spcBef>
                <a:spcPts val="2133"/>
              </a:spcBef>
              <a:spcAft>
                <a:spcPts val="0"/>
              </a:spcAft>
              <a:buSzPts val="1400"/>
              <a:buChar char="●"/>
              <a:defRPr/>
            </a:lvl7pPr>
            <a:lvl8pPr marL="4875337" lvl="7" indent="-423205">
              <a:spcBef>
                <a:spcPts val="2133"/>
              </a:spcBef>
              <a:spcAft>
                <a:spcPts val="0"/>
              </a:spcAft>
              <a:buSzPts val="1400"/>
              <a:buChar char="○"/>
              <a:defRPr/>
            </a:lvl8pPr>
            <a:lvl9pPr marL="5484766" lvl="8" indent="-423205">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68" tIns="121868" rIns="121868" bIns="12186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4413387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68" tIns="121868" rIns="121868" bIns="121868" anchor="ctr" anchorCtr="0">
            <a:noAutofit/>
          </a:bodyPr>
          <a:lstStyle>
            <a:lvl1pPr marL="609411" lvl="0" indent="-30470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68" tIns="121868" rIns="121868" bIns="12186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695673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68" tIns="121868" rIns="121868" bIns="121868"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68" tIns="121868" rIns="121868" bIns="121868" anchor="t" anchorCtr="0">
            <a:noAutofit/>
          </a:bodyPr>
          <a:lstStyle>
            <a:lvl1pPr marL="609411" lvl="0" indent="-457059" algn="ctr">
              <a:spcBef>
                <a:spcPts val="0"/>
              </a:spcBef>
              <a:spcAft>
                <a:spcPts val="0"/>
              </a:spcAft>
              <a:buSzPts val="1800"/>
              <a:buChar char="●"/>
              <a:defRPr/>
            </a:lvl1pPr>
            <a:lvl2pPr marL="1218840" lvl="1" indent="-423205" algn="ctr">
              <a:spcBef>
                <a:spcPts val="2133"/>
              </a:spcBef>
              <a:spcAft>
                <a:spcPts val="0"/>
              </a:spcAft>
              <a:buSzPts val="1400"/>
              <a:buChar char="○"/>
              <a:defRPr/>
            </a:lvl2pPr>
            <a:lvl3pPr marL="1828256" lvl="2" indent="-423205" algn="ctr">
              <a:spcBef>
                <a:spcPts val="2133"/>
              </a:spcBef>
              <a:spcAft>
                <a:spcPts val="0"/>
              </a:spcAft>
              <a:buSzPts val="1400"/>
              <a:buChar char="■"/>
              <a:defRPr/>
            </a:lvl3pPr>
            <a:lvl4pPr marL="2437678" lvl="3" indent="-423205" algn="ctr">
              <a:spcBef>
                <a:spcPts val="2133"/>
              </a:spcBef>
              <a:spcAft>
                <a:spcPts val="0"/>
              </a:spcAft>
              <a:buSzPts val="1400"/>
              <a:buChar char="●"/>
              <a:defRPr/>
            </a:lvl4pPr>
            <a:lvl5pPr marL="3047088" lvl="4" indent="-423205" algn="ctr">
              <a:spcBef>
                <a:spcPts val="2133"/>
              </a:spcBef>
              <a:spcAft>
                <a:spcPts val="0"/>
              </a:spcAft>
              <a:buSzPts val="1400"/>
              <a:buChar char="○"/>
              <a:defRPr/>
            </a:lvl5pPr>
            <a:lvl6pPr marL="3656499" lvl="5" indent="-423205" algn="ctr">
              <a:spcBef>
                <a:spcPts val="2133"/>
              </a:spcBef>
              <a:spcAft>
                <a:spcPts val="0"/>
              </a:spcAft>
              <a:buSzPts val="1400"/>
              <a:buChar char="■"/>
              <a:defRPr/>
            </a:lvl6pPr>
            <a:lvl7pPr marL="4265920" lvl="6" indent="-423205" algn="ctr">
              <a:spcBef>
                <a:spcPts val="2133"/>
              </a:spcBef>
              <a:spcAft>
                <a:spcPts val="0"/>
              </a:spcAft>
              <a:buSzPts val="1400"/>
              <a:buChar char="●"/>
              <a:defRPr/>
            </a:lvl7pPr>
            <a:lvl8pPr marL="4875337" lvl="7" indent="-423205" algn="ctr">
              <a:spcBef>
                <a:spcPts val="2133"/>
              </a:spcBef>
              <a:spcAft>
                <a:spcPts val="0"/>
              </a:spcAft>
              <a:buSzPts val="1400"/>
              <a:buChar char="○"/>
              <a:defRPr/>
            </a:lvl8pPr>
            <a:lvl9pPr marL="5484766" lvl="8" indent="-423205"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68" tIns="121868" rIns="121868" bIns="12186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7322122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121868" tIns="121868" rIns="121868" bIns="121868"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81245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891DBA29-2747-4441-A711-7B639E784FD2}" type="datetimeFigureOut">
              <a:rPr lang="ru-RU" smtClean="0"/>
              <a:t>26.01.2023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3A90D9B-FA0C-4FC5-A6D5-56B8065EC702}"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121881" tIns="121881" rIns="121881" bIns="121881"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121881" tIns="121881" rIns="121881" bIns="121881"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432950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21881" tIns="121881" rIns="121881" bIns="121881"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713751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81" tIns="121881" rIns="121881" bIns="121881"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81" tIns="121881" rIns="121881" bIns="121881" anchor="t" anchorCtr="0">
            <a:noAutofit/>
          </a:bodyPr>
          <a:lstStyle>
            <a:lvl1pPr marL="609491" lvl="0" indent="-457119">
              <a:spcBef>
                <a:spcPts val="0"/>
              </a:spcBef>
              <a:spcAft>
                <a:spcPts val="0"/>
              </a:spcAft>
              <a:buSzPts val="1800"/>
              <a:buChar char="●"/>
              <a:defRPr/>
            </a:lvl1pPr>
            <a:lvl2pPr marL="1218990" lvl="1" indent="-423259">
              <a:spcBef>
                <a:spcPts val="2133"/>
              </a:spcBef>
              <a:spcAft>
                <a:spcPts val="0"/>
              </a:spcAft>
              <a:buSzPts val="1400"/>
              <a:buChar char="○"/>
              <a:defRPr/>
            </a:lvl2pPr>
            <a:lvl3pPr marL="1828482" lvl="2" indent="-423259">
              <a:spcBef>
                <a:spcPts val="2133"/>
              </a:spcBef>
              <a:spcAft>
                <a:spcPts val="0"/>
              </a:spcAft>
              <a:buSzPts val="1400"/>
              <a:buChar char="■"/>
              <a:defRPr/>
            </a:lvl3pPr>
            <a:lvl4pPr marL="2437978" lvl="3" indent="-423259">
              <a:spcBef>
                <a:spcPts val="2133"/>
              </a:spcBef>
              <a:spcAft>
                <a:spcPts val="0"/>
              </a:spcAft>
              <a:buSzPts val="1400"/>
              <a:buChar char="●"/>
              <a:defRPr/>
            </a:lvl4pPr>
            <a:lvl5pPr marL="3047468" lvl="4" indent="-423259">
              <a:spcBef>
                <a:spcPts val="2133"/>
              </a:spcBef>
              <a:spcAft>
                <a:spcPts val="0"/>
              </a:spcAft>
              <a:buSzPts val="1400"/>
              <a:buChar char="○"/>
              <a:defRPr/>
            </a:lvl5pPr>
            <a:lvl6pPr marL="3656959" lvl="5" indent="-423259">
              <a:spcBef>
                <a:spcPts val="2133"/>
              </a:spcBef>
              <a:spcAft>
                <a:spcPts val="0"/>
              </a:spcAft>
              <a:buSzPts val="1400"/>
              <a:buChar char="■"/>
              <a:defRPr/>
            </a:lvl6pPr>
            <a:lvl7pPr marL="4266453" lvl="6" indent="-423259">
              <a:spcBef>
                <a:spcPts val="2133"/>
              </a:spcBef>
              <a:spcAft>
                <a:spcPts val="0"/>
              </a:spcAft>
              <a:buSzPts val="1400"/>
              <a:buChar char="●"/>
              <a:defRPr/>
            </a:lvl7pPr>
            <a:lvl8pPr marL="4875947" lvl="7" indent="-423259">
              <a:spcBef>
                <a:spcPts val="2133"/>
              </a:spcBef>
              <a:spcAft>
                <a:spcPts val="0"/>
              </a:spcAft>
              <a:buSzPts val="1400"/>
              <a:buChar char="○"/>
              <a:defRPr/>
            </a:lvl8pPr>
            <a:lvl9pPr marL="5485446" lvl="8" indent="-423259">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281517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21881" tIns="121881" rIns="121881" bIns="121881"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21881" tIns="121881" rIns="121881" bIns="121881" anchor="t" anchorCtr="0">
            <a:noAutofit/>
          </a:bodyPr>
          <a:lstStyle>
            <a:lvl1pPr marL="609491" lvl="0" indent="-423259">
              <a:spcBef>
                <a:spcPts val="0"/>
              </a:spcBef>
              <a:spcAft>
                <a:spcPts val="0"/>
              </a:spcAft>
              <a:buSzPts val="1400"/>
              <a:buChar char="●"/>
              <a:defRPr sz="1900"/>
            </a:lvl1pPr>
            <a:lvl2pPr marL="1218990" lvl="1" indent="-406331">
              <a:spcBef>
                <a:spcPts val="2133"/>
              </a:spcBef>
              <a:spcAft>
                <a:spcPts val="0"/>
              </a:spcAft>
              <a:buSzPts val="1200"/>
              <a:buChar char="○"/>
              <a:defRPr sz="1600"/>
            </a:lvl2pPr>
            <a:lvl3pPr marL="1828482" lvl="2" indent="-406331">
              <a:spcBef>
                <a:spcPts val="2133"/>
              </a:spcBef>
              <a:spcAft>
                <a:spcPts val="0"/>
              </a:spcAft>
              <a:buSzPts val="1200"/>
              <a:buChar char="■"/>
              <a:defRPr sz="1600"/>
            </a:lvl3pPr>
            <a:lvl4pPr marL="2437978" lvl="3" indent="-406331">
              <a:spcBef>
                <a:spcPts val="2133"/>
              </a:spcBef>
              <a:spcAft>
                <a:spcPts val="0"/>
              </a:spcAft>
              <a:buSzPts val="1200"/>
              <a:buChar char="●"/>
              <a:defRPr sz="1600"/>
            </a:lvl4pPr>
            <a:lvl5pPr marL="3047468" lvl="4" indent="-406331">
              <a:spcBef>
                <a:spcPts val="2133"/>
              </a:spcBef>
              <a:spcAft>
                <a:spcPts val="0"/>
              </a:spcAft>
              <a:buSzPts val="1200"/>
              <a:buChar char="○"/>
              <a:defRPr sz="1600"/>
            </a:lvl5pPr>
            <a:lvl6pPr marL="3656959" lvl="5" indent="-406331">
              <a:spcBef>
                <a:spcPts val="2133"/>
              </a:spcBef>
              <a:spcAft>
                <a:spcPts val="0"/>
              </a:spcAft>
              <a:buSzPts val="1200"/>
              <a:buChar char="■"/>
              <a:defRPr sz="1600"/>
            </a:lvl6pPr>
            <a:lvl7pPr marL="4266453" lvl="6" indent="-406331">
              <a:spcBef>
                <a:spcPts val="2133"/>
              </a:spcBef>
              <a:spcAft>
                <a:spcPts val="0"/>
              </a:spcAft>
              <a:buSzPts val="1200"/>
              <a:buChar char="●"/>
              <a:defRPr sz="1600"/>
            </a:lvl7pPr>
            <a:lvl8pPr marL="4875947" lvl="7" indent="-406331">
              <a:spcBef>
                <a:spcPts val="2133"/>
              </a:spcBef>
              <a:spcAft>
                <a:spcPts val="0"/>
              </a:spcAft>
              <a:buSzPts val="1200"/>
              <a:buChar char="○"/>
              <a:defRPr sz="1600"/>
            </a:lvl8pPr>
            <a:lvl9pPr marL="5485446" lvl="8" indent="-406331">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21881" tIns="121881" rIns="121881" bIns="121881" anchor="t" anchorCtr="0">
            <a:noAutofit/>
          </a:bodyPr>
          <a:lstStyle>
            <a:lvl1pPr marL="609491" lvl="0" indent="-423259">
              <a:spcBef>
                <a:spcPts val="0"/>
              </a:spcBef>
              <a:spcAft>
                <a:spcPts val="0"/>
              </a:spcAft>
              <a:buSzPts val="1400"/>
              <a:buChar char="●"/>
              <a:defRPr sz="1900"/>
            </a:lvl1pPr>
            <a:lvl2pPr marL="1218990" lvl="1" indent="-406331">
              <a:spcBef>
                <a:spcPts val="2133"/>
              </a:spcBef>
              <a:spcAft>
                <a:spcPts val="0"/>
              </a:spcAft>
              <a:buSzPts val="1200"/>
              <a:buChar char="○"/>
              <a:defRPr sz="1600"/>
            </a:lvl2pPr>
            <a:lvl3pPr marL="1828482" lvl="2" indent="-406331">
              <a:spcBef>
                <a:spcPts val="2133"/>
              </a:spcBef>
              <a:spcAft>
                <a:spcPts val="0"/>
              </a:spcAft>
              <a:buSzPts val="1200"/>
              <a:buChar char="■"/>
              <a:defRPr sz="1600"/>
            </a:lvl3pPr>
            <a:lvl4pPr marL="2437978" lvl="3" indent="-406331">
              <a:spcBef>
                <a:spcPts val="2133"/>
              </a:spcBef>
              <a:spcAft>
                <a:spcPts val="0"/>
              </a:spcAft>
              <a:buSzPts val="1200"/>
              <a:buChar char="●"/>
              <a:defRPr sz="1600"/>
            </a:lvl4pPr>
            <a:lvl5pPr marL="3047468" lvl="4" indent="-406331">
              <a:spcBef>
                <a:spcPts val="2133"/>
              </a:spcBef>
              <a:spcAft>
                <a:spcPts val="0"/>
              </a:spcAft>
              <a:buSzPts val="1200"/>
              <a:buChar char="○"/>
              <a:defRPr sz="1600"/>
            </a:lvl5pPr>
            <a:lvl6pPr marL="3656959" lvl="5" indent="-406331">
              <a:spcBef>
                <a:spcPts val="2133"/>
              </a:spcBef>
              <a:spcAft>
                <a:spcPts val="0"/>
              </a:spcAft>
              <a:buSzPts val="1200"/>
              <a:buChar char="■"/>
              <a:defRPr sz="1600"/>
            </a:lvl6pPr>
            <a:lvl7pPr marL="4266453" lvl="6" indent="-406331">
              <a:spcBef>
                <a:spcPts val="2133"/>
              </a:spcBef>
              <a:spcAft>
                <a:spcPts val="0"/>
              </a:spcAft>
              <a:buSzPts val="1200"/>
              <a:buChar char="●"/>
              <a:defRPr sz="1600"/>
            </a:lvl7pPr>
            <a:lvl8pPr marL="4875947" lvl="7" indent="-406331">
              <a:spcBef>
                <a:spcPts val="2133"/>
              </a:spcBef>
              <a:spcAft>
                <a:spcPts val="0"/>
              </a:spcAft>
              <a:buSzPts val="1200"/>
              <a:buChar char="○"/>
              <a:defRPr sz="1600"/>
            </a:lvl8pPr>
            <a:lvl9pPr marL="5485446" lvl="8" indent="-406331">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902630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81" tIns="121881" rIns="121881" bIns="121881"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250143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81" tIns="121881" rIns="121881" bIns="121881"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81" tIns="121881" rIns="121881" bIns="121881" anchor="t" anchorCtr="0">
            <a:noAutofit/>
          </a:bodyPr>
          <a:lstStyle>
            <a:lvl1pPr marL="609491" lvl="0" indent="-406331">
              <a:spcBef>
                <a:spcPts val="0"/>
              </a:spcBef>
              <a:spcAft>
                <a:spcPts val="0"/>
              </a:spcAft>
              <a:buSzPts val="1200"/>
              <a:buChar char="●"/>
              <a:defRPr sz="1600"/>
            </a:lvl1pPr>
            <a:lvl2pPr marL="1218990" lvl="1" indent="-406331">
              <a:spcBef>
                <a:spcPts val="2133"/>
              </a:spcBef>
              <a:spcAft>
                <a:spcPts val="0"/>
              </a:spcAft>
              <a:buSzPts val="1200"/>
              <a:buChar char="○"/>
              <a:defRPr sz="1600"/>
            </a:lvl2pPr>
            <a:lvl3pPr marL="1828482" lvl="2" indent="-406331">
              <a:spcBef>
                <a:spcPts val="2133"/>
              </a:spcBef>
              <a:spcAft>
                <a:spcPts val="0"/>
              </a:spcAft>
              <a:buSzPts val="1200"/>
              <a:buChar char="■"/>
              <a:defRPr sz="1600"/>
            </a:lvl3pPr>
            <a:lvl4pPr marL="2437978" lvl="3" indent="-406331">
              <a:spcBef>
                <a:spcPts val="2133"/>
              </a:spcBef>
              <a:spcAft>
                <a:spcPts val="0"/>
              </a:spcAft>
              <a:buSzPts val="1200"/>
              <a:buChar char="●"/>
              <a:defRPr sz="1600"/>
            </a:lvl4pPr>
            <a:lvl5pPr marL="3047468" lvl="4" indent="-406331">
              <a:spcBef>
                <a:spcPts val="2133"/>
              </a:spcBef>
              <a:spcAft>
                <a:spcPts val="0"/>
              </a:spcAft>
              <a:buSzPts val="1200"/>
              <a:buChar char="○"/>
              <a:defRPr sz="1600"/>
            </a:lvl5pPr>
            <a:lvl6pPr marL="3656959" lvl="5" indent="-406331">
              <a:spcBef>
                <a:spcPts val="2133"/>
              </a:spcBef>
              <a:spcAft>
                <a:spcPts val="0"/>
              </a:spcAft>
              <a:buSzPts val="1200"/>
              <a:buChar char="■"/>
              <a:defRPr sz="1600"/>
            </a:lvl6pPr>
            <a:lvl7pPr marL="4266453" lvl="6" indent="-406331">
              <a:spcBef>
                <a:spcPts val="2133"/>
              </a:spcBef>
              <a:spcAft>
                <a:spcPts val="0"/>
              </a:spcAft>
              <a:buSzPts val="1200"/>
              <a:buChar char="●"/>
              <a:defRPr sz="1600"/>
            </a:lvl7pPr>
            <a:lvl8pPr marL="4875947" lvl="7" indent="-406331">
              <a:spcBef>
                <a:spcPts val="2133"/>
              </a:spcBef>
              <a:spcAft>
                <a:spcPts val="0"/>
              </a:spcAft>
              <a:buSzPts val="1200"/>
              <a:buChar char="○"/>
              <a:defRPr sz="1600"/>
            </a:lvl8pPr>
            <a:lvl9pPr marL="5485446" lvl="8" indent="-406331">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975265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81" tIns="121881" rIns="121881" bIns="121881"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718860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81" tIns="121881" rIns="121881" bIns="121881" anchor="ctr" anchorCtr="0">
            <a:noAutofit/>
          </a:bodyPr>
          <a:lstStyle/>
          <a:p>
            <a:pPr defTabSz="914264">
              <a:buClr>
                <a:srgbClr val="000000"/>
              </a:buClr>
              <a:buFont typeface="Arial"/>
              <a:buNone/>
            </a:pPr>
            <a:endParaRPr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81" tIns="121881" rIns="121881" bIns="121881"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81" tIns="121881" rIns="121881" bIns="121881"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81" tIns="121881" rIns="121881" bIns="121881" anchor="ctr" anchorCtr="0">
            <a:noAutofit/>
          </a:bodyPr>
          <a:lstStyle>
            <a:lvl1pPr marL="609491" lvl="0" indent="-457119">
              <a:spcBef>
                <a:spcPts val="0"/>
              </a:spcBef>
              <a:spcAft>
                <a:spcPts val="0"/>
              </a:spcAft>
              <a:buSzPts val="1800"/>
              <a:buChar char="●"/>
              <a:defRPr/>
            </a:lvl1pPr>
            <a:lvl2pPr marL="1218990" lvl="1" indent="-423259">
              <a:spcBef>
                <a:spcPts val="2133"/>
              </a:spcBef>
              <a:spcAft>
                <a:spcPts val="0"/>
              </a:spcAft>
              <a:buSzPts val="1400"/>
              <a:buChar char="○"/>
              <a:defRPr/>
            </a:lvl2pPr>
            <a:lvl3pPr marL="1828482" lvl="2" indent="-423259">
              <a:spcBef>
                <a:spcPts val="2133"/>
              </a:spcBef>
              <a:spcAft>
                <a:spcPts val="0"/>
              </a:spcAft>
              <a:buSzPts val="1400"/>
              <a:buChar char="■"/>
              <a:defRPr/>
            </a:lvl3pPr>
            <a:lvl4pPr marL="2437978" lvl="3" indent="-423259">
              <a:spcBef>
                <a:spcPts val="2133"/>
              </a:spcBef>
              <a:spcAft>
                <a:spcPts val="0"/>
              </a:spcAft>
              <a:buSzPts val="1400"/>
              <a:buChar char="●"/>
              <a:defRPr/>
            </a:lvl4pPr>
            <a:lvl5pPr marL="3047468" lvl="4" indent="-423259">
              <a:spcBef>
                <a:spcPts val="2133"/>
              </a:spcBef>
              <a:spcAft>
                <a:spcPts val="0"/>
              </a:spcAft>
              <a:buSzPts val="1400"/>
              <a:buChar char="○"/>
              <a:defRPr/>
            </a:lvl5pPr>
            <a:lvl6pPr marL="3656959" lvl="5" indent="-423259">
              <a:spcBef>
                <a:spcPts val="2133"/>
              </a:spcBef>
              <a:spcAft>
                <a:spcPts val="0"/>
              </a:spcAft>
              <a:buSzPts val="1400"/>
              <a:buChar char="■"/>
              <a:defRPr/>
            </a:lvl6pPr>
            <a:lvl7pPr marL="4266453" lvl="6" indent="-423259">
              <a:spcBef>
                <a:spcPts val="2133"/>
              </a:spcBef>
              <a:spcAft>
                <a:spcPts val="0"/>
              </a:spcAft>
              <a:buSzPts val="1400"/>
              <a:buChar char="●"/>
              <a:defRPr/>
            </a:lvl7pPr>
            <a:lvl8pPr marL="4875947" lvl="7" indent="-423259">
              <a:spcBef>
                <a:spcPts val="2133"/>
              </a:spcBef>
              <a:spcAft>
                <a:spcPts val="0"/>
              </a:spcAft>
              <a:buSzPts val="1400"/>
              <a:buChar char="○"/>
              <a:defRPr/>
            </a:lvl8pPr>
            <a:lvl9pPr marL="5485446" lvl="8" indent="-423259">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2686714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81" tIns="121881" rIns="121881" bIns="121881" anchor="ctr" anchorCtr="0">
            <a:noAutofit/>
          </a:bodyPr>
          <a:lstStyle>
            <a:lvl1pPr marL="609491" lvl="0" indent="-30474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5579837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81" tIns="121881" rIns="121881" bIns="121881"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81" tIns="121881" rIns="121881" bIns="121881" anchor="t" anchorCtr="0">
            <a:noAutofit/>
          </a:bodyPr>
          <a:lstStyle>
            <a:lvl1pPr marL="609491" lvl="0" indent="-457119" algn="ctr">
              <a:spcBef>
                <a:spcPts val="0"/>
              </a:spcBef>
              <a:spcAft>
                <a:spcPts val="0"/>
              </a:spcAft>
              <a:buSzPts val="1800"/>
              <a:buChar char="●"/>
              <a:defRPr/>
            </a:lvl1pPr>
            <a:lvl2pPr marL="1218990" lvl="1" indent="-423259" algn="ctr">
              <a:spcBef>
                <a:spcPts val="2133"/>
              </a:spcBef>
              <a:spcAft>
                <a:spcPts val="0"/>
              </a:spcAft>
              <a:buSzPts val="1400"/>
              <a:buChar char="○"/>
              <a:defRPr/>
            </a:lvl2pPr>
            <a:lvl3pPr marL="1828482" lvl="2" indent="-423259" algn="ctr">
              <a:spcBef>
                <a:spcPts val="2133"/>
              </a:spcBef>
              <a:spcAft>
                <a:spcPts val="0"/>
              </a:spcAft>
              <a:buSzPts val="1400"/>
              <a:buChar char="■"/>
              <a:defRPr/>
            </a:lvl3pPr>
            <a:lvl4pPr marL="2437978" lvl="3" indent="-423259" algn="ctr">
              <a:spcBef>
                <a:spcPts val="2133"/>
              </a:spcBef>
              <a:spcAft>
                <a:spcPts val="0"/>
              </a:spcAft>
              <a:buSzPts val="1400"/>
              <a:buChar char="●"/>
              <a:defRPr/>
            </a:lvl4pPr>
            <a:lvl5pPr marL="3047468" lvl="4" indent="-423259" algn="ctr">
              <a:spcBef>
                <a:spcPts val="2133"/>
              </a:spcBef>
              <a:spcAft>
                <a:spcPts val="0"/>
              </a:spcAft>
              <a:buSzPts val="1400"/>
              <a:buChar char="○"/>
              <a:defRPr/>
            </a:lvl5pPr>
            <a:lvl6pPr marL="3656959" lvl="5" indent="-423259" algn="ctr">
              <a:spcBef>
                <a:spcPts val="2133"/>
              </a:spcBef>
              <a:spcAft>
                <a:spcPts val="0"/>
              </a:spcAft>
              <a:buSzPts val="1400"/>
              <a:buChar char="■"/>
              <a:defRPr/>
            </a:lvl6pPr>
            <a:lvl7pPr marL="4266453" lvl="6" indent="-423259" algn="ctr">
              <a:spcBef>
                <a:spcPts val="2133"/>
              </a:spcBef>
              <a:spcAft>
                <a:spcPts val="0"/>
              </a:spcAft>
              <a:buSzPts val="1400"/>
              <a:buChar char="●"/>
              <a:defRPr/>
            </a:lvl7pPr>
            <a:lvl8pPr marL="4875947" lvl="7" indent="-423259" algn="ctr">
              <a:spcBef>
                <a:spcPts val="2133"/>
              </a:spcBef>
              <a:spcAft>
                <a:spcPts val="0"/>
              </a:spcAft>
              <a:buSzPts val="1400"/>
              <a:buChar char="○"/>
              <a:defRPr/>
            </a:lvl8pPr>
            <a:lvl9pPr marL="5485446" lvl="8" indent="-423259"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99379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891DBA29-2747-4441-A711-7B639E784FD2}" type="datetimeFigureOut">
              <a:rPr lang="ru-RU" smtClean="0"/>
              <a:t>26.01.2023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3A90D9B-FA0C-4FC5-A6D5-56B8065EC70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121881" tIns="121881" rIns="121881" bIns="12188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3236722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5200"/>
              <a:buNone/>
              <a:defRPr sz="69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9386626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2357913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121897" tIns="121897" rIns="121897" bIns="121897"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1408962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121897" tIns="121897" rIns="121897" bIns="121897" anchor="t" anchorCtr="0">
            <a:noAutofit/>
          </a:bodyPr>
          <a:lstStyle>
            <a:lvl1pPr marL="609585" lvl="0" indent="-423323">
              <a:spcBef>
                <a:spcPts val="0"/>
              </a:spcBef>
              <a:spcAft>
                <a:spcPts val="0"/>
              </a:spcAft>
              <a:buSzPts val="1400"/>
              <a:buChar char="●"/>
              <a:defRPr sz="19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121897" tIns="121897" rIns="121897" bIns="121897" anchor="t" anchorCtr="0">
            <a:noAutofit/>
          </a:bodyPr>
          <a:lstStyle>
            <a:lvl1pPr marL="609585" lvl="0" indent="-423323">
              <a:spcBef>
                <a:spcPts val="0"/>
              </a:spcBef>
              <a:spcAft>
                <a:spcPts val="0"/>
              </a:spcAft>
              <a:buSzPts val="1400"/>
              <a:buChar char="●"/>
              <a:defRPr sz="19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0269712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3818953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121897" tIns="121897" rIns="121897" bIns="121897"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121897" tIns="121897" rIns="121897" bIns="121897"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6113633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121897" tIns="121897" rIns="121897" bIns="121897"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11390525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121897" tIns="121897" rIns="121897" bIns="121897"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121897" tIns="121897" rIns="121897" bIns="121897"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21713761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121897" tIns="121897" rIns="121897" bIns="121897"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78270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3"/>
            <a:ext cx="5299456" cy="914400"/>
          </a:xfrm>
        </p:spPr>
        <p:txBody>
          <a:bodyPr/>
          <a:lstStyle>
            <a:lvl1pPr marL="0" indent="0" algn="r">
              <a:buNone/>
              <a:defRPr sz="1600"/>
            </a:lvl1pPr>
            <a:lvl2pPr>
              <a:buNone/>
              <a:defRPr sz="1200"/>
            </a:lvl2pPr>
            <a:lvl3pPr>
              <a:buNone/>
              <a:defRPr sz="11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891DBA29-2747-4441-A711-7B639E784FD2}" type="datetimeFigureOut">
              <a:rPr lang="ru-RU" smtClean="0"/>
              <a:t>26.01.2023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3A90D9B-FA0C-4FC5-A6D5-56B8065EC70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121897" tIns="121897" rIns="121897" bIns="121897"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121897" tIns="121897" rIns="121897" bIns="121897"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42801788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595959"/>
                </a:solidFill>
              </a:rPr>
              <a:pPr/>
              <a:t>‹#›</a:t>
            </a:fld>
            <a:endParaRPr lang="en">
              <a:solidFill>
                <a:srgbClr val="595959"/>
              </a:solidFill>
            </a:endParaRPr>
          </a:p>
        </p:txBody>
      </p:sp>
    </p:spTree>
    <p:extLst>
      <p:ext uri="{BB962C8B-B14F-4D97-AF65-F5344CB8AC3E}">
        <p14:creationId xmlns:p14="http://schemas.microsoft.com/office/powerpoint/2010/main" val="3406169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3"/>
            <a:ext cx="9550400" cy="648232"/>
          </a:xfrm>
          <a:noFill/>
        </p:spPr>
        <p:txBody>
          <a:bodyPr lIns="91400" tIns="0" rIns="91400" anchor="t"/>
          <a:lstStyle>
            <a:lvl1pPr marL="0" marR="18288" indent="0" algn="r">
              <a:buNone/>
              <a:defRPr sz="1500"/>
            </a:lvl1pPr>
            <a:lvl2pPr>
              <a:defRPr sz="1200"/>
            </a:lvl2pPr>
            <a:lvl3pPr>
              <a:defRPr sz="11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891DBA29-2747-4441-A711-7B639E784FD2}" type="datetimeFigureOut">
              <a:rPr lang="ru-RU" smtClean="0"/>
              <a:t>26.01.2023</a:t>
            </a:fld>
            <a:endParaRPr lang="ru-RU"/>
          </a:p>
        </p:txBody>
      </p:sp>
      <p:sp>
        <p:nvSpPr>
          <p:cNvPr id="6" name="Нижний колонтитул 5"/>
          <p:cNvSpPr>
            <a:spLocks noGrp="1"/>
          </p:cNvSpPr>
          <p:nvPr>
            <p:ph type="ftr" sz="quarter" idx="11"/>
          </p:nvPr>
        </p:nvSpPr>
        <p:spPr>
          <a:xfrm>
            <a:off x="5840111" y="6407948"/>
            <a:ext cx="313424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C3A90D9B-FA0C-4FC5-A6D5-56B8065EC702}" type="slidenum">
              <a:rPr lang="ru-RU" smtClean="0"/>
              <a:t>‹#›</a:t>
            </a:fld>
            <a:endParaRPr lang="ru-RU"/>
          </a:p>
        </p:txBody>
      </p:sp>
      <p:sp>
        <p:nvSpPr>
          <p:cNvPr id="2" name="Заголовок 1"/>
          <p:cNvSpPr>
            <a:spLocks noGrp="1"/>
          </p:cNvSpPr>
          <p:nvPr>
            <p:ph type="title"/>
          </p:nvPr>
        </p:nvSpPr>
        <p:spPr>
          <a:xfrm>
            <a:off x="304801" y="4865123"/>
            <a:ext cx="10767243" cy="562672"/>
          </a:xfrm>
          <a:noFill/>
        </p:spPr>
        <p:txBody>
          <a:bodyPr anchor="t">
            <a:sp3d prstMaterial="softEdge"/>
          </a:bodyPr>
          <a:lstStyle>
            <a:lvl1pPr marR="0" algn="r">
              <a:buNone/>
              <a:defRPr sz="31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665697" y="5944939"/>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00" tIns="45718" rIns="91400" bIns="45718" anchor="t" compatLnSpc="1"/>
          <a:lstStyle>
            <a:extLst/>
          </a:lstStyle>
          <a:p>
            <a:endParaRPr kumimoji="0" lang="en-US"/>
          </a:p>
        </p:txBody>
      </p:sp>
      <p:sp>
        <p:nvSpPr>
          <p:cNvPr id="9" name="Полилиния 8"/>
          <p:cNvSpPr>
            <a:spLocks/>
          </p:cNvSpPr>
          <p:nvPr/>
        </p:nvSpPr>
        <p:spPr bwMode="auto">
          <a:xfrm>
            <a:off x="647623" y="5939013"/>
            <a:ext cx="4920601" cy="9334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00" tIns="45718" rIns="91400" bIns="45718" anchor="t" compatLnSpc="1"/>
          <a:lstStyle>
            <a:extLst/>
          </a:lstStyle>
          <a:p>
            <a:endParaRPr kumimoji="0" lang="en-US"/>
          </a:p>
        </p:txBody>
      </p:sp>
      <p:sp>
        <p:nvSpPr>
          <p:cNvPr id="10" name="Прямоугольный треугольник 9"/>
          <p:cNvSpPr>
            <a:spLocks/>
          </p:cNvSpPr>
          <p:nvPr/>
        </p:nvSpPr>
        <p:spPr bwMode="auto">
          <a:xfrm>
            <a:off x="-8056" y="5791255"/>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00" tIns="45718" rIns="91400" bIns="45718"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2316" y="5787766"/>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00" tIns="45718" rIns="91400" bIns="45718" anchor="ctr"/>
          <a:lstStyle>
            <a:extLst/>
          </a:lstStyle>
          <a:p>
            <a:pPr algn="l" eaLnBrk="1" latinLnBrk="0" hangingPunct="1"/>
            <a:endParaRPr kumimoji="0" lang="en-US"/>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91400" tIns="45718" rIns="91400" bIns="45718"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presentation-creation.r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697" y="5944939"/>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00" tIns="45718" rIns="91400" bIns="45718" anchor="t" compatLnSpc="1"/>
          <a:lstStyle>
            <a:extLst/>
          </a:lstStyle>
          <a:p>
            <a:endParaRPr kumimoji="0" lang="en-US"/>
          </a:p>
        </p:txBody>
      </p:sp>
      <p:sp>
        <p:nvSpPr>
          <p:cNvPr id="12" name="Полилиния 11"/>
          <p:cNvSpPr>
            <a:spLocks/>
          </p:cNvSpPr>
          <p:nvPr/>
        </p:nvSpPr>
        <p:spPr bwMode="auto">
          <a:xfrm>
            <a:off x="647623" y="5939013"/>
            <a:ext cx="4920601" cy="9334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00" tIns="45718" rIns="91400" bIns="45718" anchor="t" compatLnSpc="1"/>
          <a:lstStyle>
            <a:extLst/>
          </a:lstStyle>
          <a:p>
            <a:endParaRPr kumimoji="0" lang="en-US"/>
          </a:p>
        </p:txBody>
      </p:sp>
      <p:sp>
        <p:nvSpPr>
          <p:cNvPr id="14" name="Прямоугольный треугольник 13"/>
          <p:cNvSpPr>
            <a:spLocks/>
          </p:cNvSpPr>
          <p:nvPr/>
        </p:nvSpPr>
        <p:spPr bwMode="auto">
          <a:xfrm>
            <a:off x="-8056" y="5791255"/>
            <a:ext cx="4536419"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00" tIns="45718" rIns="91400" bIns="45718"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2316" y="5787766"/>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9"/>
            <a:ext cx="10972800" cy="1143000"/>
          </a:xfrm>
          <a:prstGeom prst="rect">
            <a:avLst/>
          </a:prstGeom>
        </p:spPr>
        <p:txBody>
          <a:bodyPr vert="horz" lIns="91400" tIns="45718" rIns="91400" bIns="45718"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lIns="91400" tIns="45718" rIns="91400" bIns="45718">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lIns="91400" tIns="45718" rIns="91400" bIns="45718" anchor="b"/>
          <a:lstStyle>
            <a:lvl1pPr algn="l" eaLnBrk="1" latinLnBrk="0" hangingPunct="1">
              <a:defRPr kumimoji="0" sz="1100">
                <a:solidFill>
                  <a:schemeClr val="tx1"/>
                </a:solidFill>
              </a:defRPr>
            </a:lvl1pPr>
            <a:extLst/>
          </a:lstStyle>
          <a:p>
            <a:fld id="{891DBA29-2747-4441-A711-7B639E784FD2}" type="datetimeFigureOut">
              <a:rPr lang="ru-RU" smtClean="0"/>
              <a:t>26.01.2023</a:t>
            </a:fld>
            <a:endParaRPr lang="ru-RU"/>
          </a:p>
        </p:txBody>
      </p:sp>
      <p:sp>
        <p:nvSpPr>
          <p:cNvPr id="22" name="Нижний колонтитул 21"/>
          <p:cNvSpPr>
            <a:spLocks noGrp="1"/>
          </p:cNvSpPr>
          <p:nvPr>
            <p:ph type="ftr" sz="quarter" idx="3"/>
          </p:nvPr>
        </p:nvSpPr>
        <p:spPr>
          <a:xfrm>
            <a:off x="5840111" y="6407948"/>
            <a:ext cx="3134241" cy="365125"/>
          </a:xfrm>
          <a:prstGeom prst="rect">
            <a:avLst/>
          </a:prstGeom>
        </p:spPr>
        <p:txBody>
          <a:bodyPr vert="horz" lIns="91400" tIns="45718" rIns="91400" bIns="45718" anchor="b"/>
          <a:lstStyle>
            <a:lvl1pPr algn="r" eaLnBrk="1" latinLnBrk="0" hangingPunct="1">
              <a:defRPr kumimoji="0" sz="1100">
                <a:solidFill>
                  <a:schemeClr val="tx1"/>
                </a:solidFill>
              </a:defRPr>
            </a:lvl1pPr>
            <a:extLst/>
          </a:lstStyle>
          <a:p>
            <a:endParaRPr lang="ru-RU"/>
          </a:p>
        </p:txBody>
      </p:sp>
      <p:sp>
        <p:nvSpPr>
          <p:cNvPr id="18" name="Номер слайда 17"/>
          <p:cNvSpPr>
            <a:spLocks noGrp="1"/>
          </p:cNvSpPr>
          <p:nvPr>
            <p:ph type="sldNum" sz="quarter" idx="4"/>
          </p:nvPr>
        </p:nvSpPr>
        <p:spPr>
          <a:xfrm>
            <a:off x="11529696" y="6407948"/>
            <a:ext cx="487680" cy="365125"/>
          </a:xfrm>
          <a:prstGeom prst="rect">
            <a:avLst/>
          </a:prstGeom>
        </p:spPr>
        <p:txBody>
          <a:bodyPr vert="horz" lIns="91400" tIns="45718" rIns="91400" bIns="45718" anchor="b"/>
          <a:lstStyle>
            <a:lvl1pPr algn="r" eaLnBrk="1" latinLnBrk="0" hangingPunct="1">
              <a:defRPr kumimoji="0" sz="1100" b="0">
                <a:solidFill>
                  <a:schemeClr val="tx1"/>
                </a:solidFill>
              </a:defRPr>
            </a:lvl1pPr>
            <a:extLst/>
          </a:lstStyle>
          <a:p>
            <a:fld id="{C3A90D9B-FA0C-4FC5-A6D5-56B8065EC702}" type="slidenum">
              <a:rPr lang="ru-RU" smtClean="0"/>
              <a:t>‹#›</a:t>
            </a:fld>
            <a:endParaRPr lang="ru-RU"/>
          </a:p>
        </p:txBody>
      </p:sp>
      <p:pic>
        <p:nvPicPr>
          <p:cNvPr id="11" name="Рисунок 10">
            <a:hlinkClick r:id="rId18"/>
            <a:extLst>
              <a:ext uri="{FF2B5EF4-FFF2-40B4-BE49-F238E27FC236}">
                <a16:creationId xmlns:a16="http://schemas.microsoft.com/office/drawing/2014/main" xmlns="" id="{AFA385BA-BB58-4C3A-8CD0-11C20D45520F}"/>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1194000" y="367393"/>
            <a:ext cx="757763" cy="757763"/>
          </a:xfrm>
          <a:prstGeom prst="rect">
            <a:avLst/>
          </a:prstGeom>
        </p:spPr>
      </p:pic>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20" r:id="rId13"/>
    <p:sldLayoutId id="2147483721" r:id="rId14"/>
    <p:sldLayoutId id="214748372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598" indent="-25591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472" indent="-228493"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109" indent="-228493" algn="l" rtl="0" eaLnBrk="1" latinLnBrk="0" hangingPunct="1">
        <a:spcBef>
          <a:spcPts val="351"/>
        </a:spcBef>
        <a:buClr>
          <a:schemeClr val="accent2"/>
        </a:buClr>
        <a:buSzPct val="100000"/>
        <a:buFont typeface="Wingdings 2"/>
        <a:buChar char=""/>
        <a:defRPr kumimoji="0" sz="2100" kern="1200">
          <a:solidFill>
            <a:schemeClr val="tx1"/>
          </a:solidFill>
          <a:latin typeface="+mn-lt"/>
          <a:ea typeface="+mn-ea"/>
          <a:cs typeface="+mn-cs"/>
        </a:defRPr>
      </a:lvl3pPr>
      <a:lvl4pPr marL="1142438" indent="-228493" algn="l" rtl="0" eaLnBrk="1" latinLnBrk="0" hangingPunct="1">
        <a:spcBef>
          <a:spcPts val="351"/>
        </a:spcBef>
        <a:buClr>
          <a:schemeClr val="accent2"/>
        </a:buClr>
        <a:buFont typeface="Wingdings 2"/>
        <a:buChar char=""/>
        <a:defRPr kumimoji="0" sz="1900" kern="1200">
          <a:solidFill>
            <a:schemeClr val="tx1"/>
          </a:solidFill>
          <a:latin typeface="+mn-lt"/>
          <a:ea typeface="+mn-ea"/>
          <a:cs typeface="+mn-cs"/>
        </a:defRPr>
      </a:lvl4pPr>
      <a:lvl5pPr marL="1370920" indent="-228493" algn="l" rtl="0" eaLnBrk="1" latinLnBrk="0" hangingPunct="1">
        <a:spcBef>
          <a:spcPts val="351"/>
        </a:spcBef>
        <a:buClr>
          <a:schemeClr val="accent2"/>
        </a:buClr>
        <a:buFont typeface="Wingdings 2"/>
        <a:buChar char=""/>
        <a:defRPr kumimoji="0" sz="1900" kern="1200">
          <a:solidFill>
            <a:schemeClr val="tx1"/>
          </a:solidFill>
          <a:latin typeface="+mn-lt"/>
          <a:ea typeface="+mn-ea"/>
          <a:cs typeface="+mn-cs"/>
        </a:defRPr>
      </a:lvl5pPr>
      <a:lvl6pPr marL="1599400" indent="-228493" algn="l" rtl="0" eaLnBrk="1" latinLnBrk="0" hangingPunct="1">
        <a:spcBef>
          <a:spcPts val="351"/>
        </a:spcBef>
        <a:buClr>
          <a:schemeClr val="accent3"/>
        </a:buClr>
        <a:buFont typeface="Wingdings 2"/>
        <a:buChar char=""/>
        <a:defRPr kumimoji="0" sz="1900" kern="1200">
          <a:solidFill>
            <a:schemeClr val="tx1"/>
          </a:solidFill>
          <a:latin typeface="+mn-lt"/>
          <a:ea typeface="+mn-ea"/>
          <a:cs typeface="+mn-cs"/>
        </a:defRPr>
      </a:lvl6pPr>
      <a:lvl7pPr marL="1827893" indent="-228493"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7pPr>
      <a:lvl8pPr marL="2056363" indent="-228493" algn="l" rtl="0" eaLnBrk="1" latinLnBrk="0" hangingPunct="1">
        <a:spcBef>
          <a:spcPts val="351"/>
        </a:spcBef>
        <a:buClr>
          <a:schemeClr val="accent3"/>
        </a:buClr>
        <a:buFont typeface="Wingdings 2"/>
        <a:buChar char=""/>
        <a:defRPr kumimoji="0" sz="1600" kern="1200">
          <a:solidFill>
            <a:schemeClr val="tx1"/>
          </a:solidFill>
          <a:latin typeface="+mn-lt"/>
          <a:ea typeface="+mn-ea"/>
          <a:cs typeface="+mn-cs"/>
        </a:defRPr>
      </a:lvl8pPr>
      <a:lvl9pPr marL="2284878" indent="-228493" algn="l" rtl="0" eaLnBrk="1" latinLnBrk="0" hangingPunct="1">
        <a:spcBef>
          <a:spcPts val="351"/>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6963" algn="l" rtl="0" eaLnBrk="1" latinLnBrk="0" hangingPunct="1">
        <a:defRPr kumimoji="0" kern="1200">
          <a:solidFill>
            <a:schemeClr val="tx1"/>
          </a:solidFill>
          <a:latin typeface="+mn-lt"/>
          <a:ea typeface="+mn-ea"/>
          <a:cs typeface="+mn-cs"/>
        </a:defRPr>
      </a:lvl2pPr>
      <a:lvl3pPr marL="913946" algn="l" rtl="0" eaLnBrk="1" latinLnBrk="0" hangingPunct="1">
        <a:defRPr kumimoji="0" kern="1200">
          <a:solidFill>
            <a:schemeClr val="tx1"/>
          </a:solidFill>
          <a:latin typeface="+mn-lt"/>
          <a:ea typeface="+mn-ea"/>
          <a:cs typeface="+mn-cs"/>
        </a:defRPr>
      </a:lvl3pPr>
      <a:lvl4pPr marL="1370920" algn="l" rtl="0" eaLnBrk="1" latinLnBrk="0" hangingPunct="1">
        <a:defRPr kumimoji="0" kern="1200">
          <a:solidFill>
            <a:schemeClr val="tx1"/>
          </a:solidFill>
          <a:latin typeface="+mn-lt"/>
          <a:ea typeface="+mn-ea"/>
          <a:cs typeface="+mn-cs"/>
        </a:defRPr>
      </a:lvl4pPr>
      <a:lvl5pPr marL="1827893" algn="l" rtl="0" eaLnBrk="1" latinLnBrk="0" hangingPunct="1">
        <a:defRPr kumimoji="0" kern="1200">
          <a:solidFill>
            <a:schemeClr val="tx1"/>
          </a:solidFill>
          <a:latin typeface="+mn-lt"/>
          <a:ea typeface="+mn-ea"/>
          <a:cs typeface="+mn-cs"/>
        </a:defRPr>
      </a:lvl5pPr>
      <a:lvl6pPr marL="2284878" algn="l" rtl="0" eaLnBrk="1" latinLnBrk="0" hangingPunct="1">
        <a:defRPr kumimoji="0" kern="1200">
          <a:solidFill>
            <a:schemeClr val="tx1"/>
          </a:solidFill>
          <a:latin typeface="+mn-lt"/>
          <a:ea typeface="+mn-ea"/>
          <a:cs typeface="+mn-cs"/>
        </a:defRPr>
      </a:lvl6pPr>
      <a:lvl7pPr marL="2741838" algn="l" rtl="0" eaLnBrk="1" latinLnBrk="0" hangingPunct="1">
        <a:defRPr kumimoji="0" kern="1200">
          <a:solidFill>
            <a:schemeClr val="tx1"/>
          </a:solidFill>
          <a:latin typeface="+mn-lt"/>
          <a:ea typeface="+mn-ea"/>
          <a:cs typeface="+mn-cs"/>
        </a:defRPr>
      </a:lvl7pPr>
      <a:lvl8pPr marL="3198800" algn="l" rtl="0" eaLnBrk="1" latinLnBrk="0" hangingPunct="1">
        <a:defRPr kumimoji="0" kern="1200">
          <a:solidFill>
            <a:schemeClr val="tx1"/>
          </a:solidFill>
          <a:latin typeface="+mn-lt"/>
          <a:ea typeface="+mn-ea"/>
          <a:cs typeface="+mn-cs"/>
        </a:defRPr>
      </a:lvl8pPr>
      <a:lvl9pPr marL="3655763"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41" tIns="121841" rIns="121841" bIns="121841"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41" tIns="121841" rIns="121841" bIns="121841"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41" tIns="121841" rIns="121841" bIns="121841"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a:buClr>
                <a:srgbClr val="000000"/>
              </a:buClr>
              <a:buFont typeface="Arial"/>
              <a:buNone/>
            </a:pPr>
            <a:fld id="{00000000-1234-1234-1234-123412341234}" type="slidenum">
              <a:rPr lang="en" kern="0" smtClean="0">
                <a:solidFill>
                  <a:srgbClr val="595959"/>
                </a:solidFill>
                <a:cs typeface="Arial"/>
                <a:sym typeface="Arial"/>
              </a:rPr>
              <a:pPr>
                <a:buClr>
                  <a:srgbClr val="000000"/>
                </a:buClr>
                <a:buFont typeface="Arial"/>
                <a:buNone/>
              </a:pPr>
              <a:t>‹#›</a:t>
            </a:fld>
            <a:endParaRPr lang="en" kern="0">
              <a:solidFill>
                <a:srgbClr val="595959"/>
              </a:solidFill>
              <a:cs typeface="Arial"/>
              <a:sym typeface="Arial"/>
            </a:endParaRPr>
          </a:p>
        </p:txBody>
      </p:sp>
    </p:spTree>
    <p:extLst>
      <p:ext uri="{BB962C8B-B14F-4D97-AF65-F5344CB8AC3E}">
        <p14:creationId xmlns:p14="http://schemas.microsoft.com/office/powerpoint/2010/main" val="1202689047"/>
      </p:ext>
    </p:extLst>
  </p:cSld>
  <p:clrMap bg1="lt1" tx1="dk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49" tIns="121849" rIns="121849" bIns="121849"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49" tIns="121849" rIns="121849" bIns="121849"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49" tIns="121849" rIns="121849" bIns="121849"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3992">
              <a:buClr>
                <a:srgbClr val="000000"/>
              </a:buClr>
            </a:pPr>
            <a:fld id="{00000000-1234-1234-1234-123412341234}" type="slidenum">
              <a:rPr lang="en" kern="0" smtClean="0">
                <a:solidFill>
                  <a:srgbClr val="595959"/>
                </a:solidFill>
                <a:cs typeface="Arial"/>
                <a:sym typeface="Arial"/>
              </a:rPr>
              <a:pPr defTabSz="913992">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2442755529"/>
      </p:ext>
    </p:extLst>
  </p:cSld>
  <p:clrMap bg1="lt1" tx1="dk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57" tIns="121857" rIns="121857" bIns="121857"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57" tIns="121857" rIns="121857" bIns="121857"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57" tIns="121857" rIns="121857" bIns="121857"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060">
              <a:buClr>
                <a:srgbClr val="000000"/>
              </a:buClr>
            </a:pPr>
            <a:fld id="{00000000-1234-1234-1234-123412341234}" type="slidenum">
              <a:rPr lang="en" kern="0" smtClean="0">
                <a:solidFill>
                  <a:srgbClr val="595959"/>
                </a:solidFill>
                <a:cs typeface="Arial"/>
                <a:sym typeface="Arial"/>
              </a:rPr>
              <a:pPr defTabSz="91406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3738689755"/>
      </p:ext>
    </p:extLst>
  </p:cSld>
  <p:clrMap bg1="lt1" tx1="dk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68" tIns="121868" rIns="121868" bIns="121868"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68" tIns="121868" rIns="121868" bIns="121868"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68" tIns="121868" rIns="121868" bIns="121868"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150">
              <a:buClr>
                <a:srgbClr val="000000"/>
              </a:buClr>
            </a:pPr>
            <a:fld id="{00000000-1234-1234-1234-123412341234}" type="slidenum">
              <a:rPr lang="en" kern="0" smtClean="0">
                <a:solidFill>
                  <a:srgbClr val="595959"/>
                </a:solidFill>
                <a:cs typeface="Arial"/>
                <a:sym typeface="Arial"/>
              </a:rPr>
              <a:pPr defTabSz="91415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139337571"/>
      </p:ext>
    </p:extLst>
  </p:cSld>
  <p:clrMap bg1="lt1" tx1="dk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81" tIns="121881" rIns="121881" bIns="121881"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81" tIns="121881" rIns="121881" bIns="121881"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81" tIns="121881" rIns="121881" bIns="121881"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264">
              <a:buClr>
                <a:srgbClr val="000000"/>
              </a:buClr>
            </a:pPr>
            <a:fld id="{00000000-1234-1234-1234-123412341234}" type="slidenum">
              <a:rPr lang="en" kern="0" smtClean="0">
                <a:solidFill>
                  <a:srgbClr val="595959"/>
                </a:solidFill>
                <a:cs typeface="Arial"/>
                <a:sym typeface="Arial"/>
              </a:rPr>
              <a:pPr defTabSz="914264">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1295007872"/>
      </p:ext>
    </p:extLst>
  </p:cSld>
  <p:clrMap bg1="lt1" tx1="dk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97" tIns="121897" rIns="121897" bIns="121897"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97" tIns="121897" rIns="121897" bIns="121897"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897" tIns="121897" rIns="121897" bIns="121897"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defTabSz="914400">
              <a:buClr>
                <a:srgbClr val="000000"/>
              </a:buClr>
              <a:buFont typeface="Arial"/>
              <a:buNone/>
            </a:pPr>
            <a:fld id="{00000000-1234-1234-1234-123412341234}" type="slidenum">
              <a:rPr lang="en" kern="0" smtClean="0">
                <a:solidFill>
                  <a:srgbClr val="595959"/>
                </a:solidFill>
                <a:cs typeface="Arial"/>
                <a:sym typeface="Arial"/>
              </a:rPr>
              <a:pPr defTabSz="914400">
                <a:buClr>
                  <a:srgbClr val="000000"/>
                </a:buClr>
                <a:buFont typeface="Arial"/>
                <a:buNone/>
              </a:pPr>
              <a:t>‹#›</a:t>
            </a:fld>
            <a:endParaRPr lang="en" kern="0">
              <a:solidFill>
                <a:srgbClr val="595959"/>
              </a:solidFill>
              <a:cs typeface="Arial"/>
              <a:sym typeface="Arial"/>
            </a:endParaRPr>
          </a:p>
        </p:txBody>
      </p:sp>
    </p:spTree>
    <p:extLst>
      <p:ext uri="{BB962C8B-B14F-4D97-AF65-F5344CB8AC3E}">
        <p14:creationId xmlns:p14="http://schemas.microsoft.com/office/powerpoint/2010/main" val="136987507"/>
      </p:ext>
    </p:extLst>
  </p:cSld>
  <p:clrMap bg1="lt1" tx1="dk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1.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5FF91166-E0CA-D8F8-420E-7A6EDEEF6B26}"/>
              </a:ext>
            </a:extLst>
          </p:cNvPr>
          <p:cNvSpPr txBox="1"/>
          <p:nvPr/>
        </p:nvSpPr>
        <p:spPr>
          <a:xfrm>
            <a:off x="4234069" y="956993"/>
            <a:ext cx="6990523" cy="384719"/>
          </a:xfrm>
          <a:prstGeom prst="rect">
            <a:avLst/>
          </a:prstGeom>
          <a:noFill/>
        </p:spPr>
        <p:txBody>
          <a:bodyPr wrap="square" lIns="91400" tIns="45718" rIns="91400" bIns="45718">
            <a:spAutoFit/>
          </a:bodyPr>
          <a:lstStyle/>
          <a:p>
            <a:pPr algn="ctr">
              <a:defRPr/>
            </a:pPr>
            <a:r>
              <a:rPr lang="kk-KZ" dirty="0">
                <a:solidFill>
                  <a:prstClr val="black"/>
                </a:solidFill>
                <a:latin typeface="Times New Roman" panose="02020603050405020304" pitchFamily="18" charset="0"/>
                <a:cs typeface="Times New Roman" panose="02020603050405020304" pitchFamily="18" charset="0"/>
              </a:rPr>
              <a:t> </a:t>
            </a:r>
            <a:endParaRPr lang="ru-RU"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102AC6D8-D060-ABE5-0DE8-B2D5AF6C252A}"/>
              </a:ext>
            </a:extLst>
          </p:cNvPr>
          <p:cNvSpPr txBox="1"/>
          <p:nvPr/>
        </p:nvSpPr>
        <p:spPr>
          <a:xfrm>
            <a:off x="4867836" y="1801907"/>
            <a:ext cx="7185016" cy="3046988"/>
          </a:xfrm>
          <a:prstGeom prst="rect">
            <a:avLst/>
          </a:prstGeom>
          <a:noFill/>
        </p:spPr>
        <p:txBody>
          <a:bodyPr wrap="square" lIns="91400" tIns="45718" rIns="91400" bIns="45718">
            <a:spAutoFit/>
          </a:bodyPr>
          <a:lstStyle/>
          <a:p>
            <a:pPr lvl="0" algn="ctr">
              <a:defRPr/>
            </a:pPr>
            <a:r>
              <a:rPr lang="ru-RU" sz="4800" b="1" dirty="0" err="1">
                <a:solidFill>
                  <a:srgbClr val="FF0000"/>
                </a:solidFill>
                <a:latin typeface="Times New Roman" panose="02020603050405020304" pitchFamily="18" charset="0"/>
                <a:cs typeface="Times New Roman" panose="02020603050405020304" pitchFamily="18" charset="0"/>
              </a:rPr>
              <a:t>Педагогтерді</a:t>
            </a:r>
            <a:r>
              <a:rPr lang="ru-RU" sz="4800" b="1" dirty="0">
                <a:solidFill>
                  <a:srgbClr val="FF0000"/>
                </a:solidFill>
                <a:latin typeface="Times New Roman" panose="02020603050405020304" pitchFamily="18" charset="0"/>
                <a:cs typeface="Times New Roman" panose="02020603050405020304" pitchFamily="18" charset="0"/>
              </a:rPr>
              <a:t> </a:t>
            </a:r>
            <a:r>
              <a:rPr lang="ru-RU" sz="4800" b="1" dirty="0" err="1">
                <a:solidFill>
                  <a:srgbClr val="FF0000"/>
                </a:solidFill>
                <a:latin typeface="Times New Roman" panose="02020603050405020304" pitchFamily="18" charset="0"/>
                <a:cs typeface="Times New Roman" panose="02020603050405020304" pitchFamily="18" charset="0"/>
              </a:rPr>
              <a:t>аттестаттаудан</a:t>
            </a:r>
            <a:r>
              <a:rPr lang="ru-RU" sz="4800" b="1" dirty="0">
                <a:solidFill>
                  <a:srgbClr val="FF0000"/>
                </a:solidFill>
                <a:latin typeface="Times New Roman" panose="02020603050405020304" pitchFamily="18" charset="0"/>
                <a:cs typeface="Times New Roman" panose="02020603050405020304" pitchFamily="18" charset="0"/>
              </a:rPr>
              <a:t> </a:t>
            </a:r>
            <a:r>
              <a:rPr lang="ru-RU" sz="4800" b="1" dirty="0" err="1">
                <a:solidFill>
                  <a:srgbClr val="FF0000"/>
                </a:solidFill>
                <a:latin typeface="Times New Roman" panose="02020603050405020304" pitchFamily="18" charset="0"/>
                <a:cs typeface="Times New Roman" panose="02020603050405020304" pitchFamily="18" charset="0"/>
              </a:rPr>
              <a:t>өткізу</a:t>
            </a:r>
            <a:r>
              <a:rPr lang="ru-RU" sz="4800" b="1" dirty="0">
                <a:solidFill>
                  <a:srgbClr val="FF0000"/>
                </a:solidFill>
                <a:latin typeface="Times New Roman" panose="02020603050405020304" pitchFamily="18" charset="0"/>
                <a:cs typeface="Times New Roman" panose="02020603050405020304" pitchFamily="18" charset="0"/>
              </a:rPr>
              <a:t> </a:t>
            </a:r>
            <a:r>
              <a:rPr lang="ru-RU" sz="4800" b="1" dirty="0" err="1">
                <a:solidFill>
                  <a:srgbClr val="FF0000"/>
                </a:solidFill>
                <a:latin typeface="Times New Roman" panose="02020603050405020304" pitchFamily="18" charset="0"/>
                <a:cs typeface="Times New Roman" panose="02020603050405020304" pitchFamily="18" charset="0"/>
              </a:rPr>
              <a:t>қағидалары</a:t>
            </a:r>
            <a:r>
              <a:rPr lang="ru-RU" sz="4800" b="1" dirty="0">
                <a:solidFill>
                  <a:srgbClr val="FF0000"/>
                </a:solidFill>
                <a:latin typeface="Times New Roman" panose="02020603050405020304" pitchFamily="18" charset="0"/>
                <a:cs typeface="Times New Roman" panose="02020603050405020304" pitchFamily="18" charset="0"/>
              </a:rPr>
              <a:t> мен </a:t>
            </a:r>
            <a:r>
              <a:rPr lang="ru-RU" sz="4800" b="1" dirty="0" err="1">
                <a:solidFill>
                  <a:srgbClr val="FF0000"/>
                </a:solidFill>
                <a:latin typeface="Times New Roman" panose="02020603050405020304" pitchFamily="18" charset="0"/>
                <a:cs typeface="Times New Roman" panose="02020603050405020304" pitchFamily="18" charset="0"/>
              </a:rPr>
              <a:t>шарттары</a:t>
            </a:r>
            <a:endParaRPr lang="ru-RU" sz="4800" b="1" dirty="0">
              <a:solidFill>
                <a:srgbClr val="FF0000"/>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xmlns="" id="{37118494-9ECE-5E83-8F7B-BB744D5EBF51}"/>
              </a:ext>
            </a:extLst>
          </p:cNvPr>
          <p:cNvPicPr>
            <a:picLocks noChangeAspect="1"/>
          </p:cNvPicPr>
          <p:nvPr/>
        </p:nvPicPr>
        <p:blipFill rotWithShape="1">
          <a:blip r:embed="rId2"/>
          <a:srcRect l="20978" r="20325" b="17543"/>
          <a:stretch/>
        </p:blipFill>
        <p:spPr>
          <a:xfrm>
            <a:off x="781879" y="1643292"/>
            <a:ext cx="4280452" cy="393589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5699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719" y="182884"/>
            <a:ext cx="11529753" cy="5601533"/>
          </a:xfrm>
          <a:prstGeom prst="rect">
            <a:avLst/>
          </a:prstGeom>
          <a:noFill/>
        </p:spPr>
        <p:txBody>
          <a:bodyPr wrap="square" lIns="91400" tIns="45718" rIns="91400" bIns="45718" rtlCol="0">
            <a:spAutoFit/>
          </a:bodyPr>
          <a:lstStyle/>
          <a:p>
            <a:r>
              <a:rPr lang="kk-KZ" sz="2000" dirty="0">
                <a:solidFill>
                  <a:srgbClr val="0070C0"/>
                </a:solidFill>
                <a:latin typeface="Times New Roman" pitchFamily="18" charset="0"/>
                <a:cs typeface="Times New Roman" pitchFamily="18" charset="0"/>
              </a:rPr>
              <a:t>Білім беру мазмұнын сараптау республикалық ғылыми-практикалық орталығының «Сарапшылардың электрондық базасына» сәйкес немесе Техникалық және кәсіптік білім департаменті жанындағы Республикалық оқу-әдістемелік кеңес ұсынған оқулықтарды, оқу-әдістемелік кешендер мен оқу-әдістемелік құралдарды сараптау жөніндегі сарапшылардың құрамына кіретін адамдар (болған жағдайда);</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республика деңгейінде тәжірибе жинақтайды, тиісті уәкілетті органның ведомстволық бағынысты білім беру ұйымдары педагогтерге арналған семинарларды, конференцияларды ұйымдастыру мен өткізуге қатысады; </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еліміздің</a:t>
            </a:r>
            <a:r>
              <a:rPr lang="kk-KZ" sz="2000" dirty="0">
                <a:solidFill>
                  <a:srgbClr val="0070C0"/>
                </a:solidFill>
                <a:latin typeface="Times New Roman" pitchFamily="18" charset="0"/>
                <a:cs typeface="Times New Roman" pitchFamily="18" charset="0"/>
              </a:rPr>
              <a:t>, облыстың телевидениесінде трансляциялауға енгізілген, білім беру порталдарында орналастырылған (болған жағдайда) бейне -, телесабақтар дайындаған.</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лессон стади Lesson Study  сабақты зерттеуді жүргізеді, акшин ресерч Action Research әдісін қолданады, өз шешімдері мен іс-әрекеттерін басқару, түзету және бағалау дағдыларын жүргізеді;</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облыс/республика деңгейінде сабақтарды көрсетеді, өткізілген сабақтарға педагогтер мен әдіскерлердің оң пікірлеріне ие;</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басқа педагогтердің сабақтарын талдайды;</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педагогтерге арналған облыстық және (немесе) республикалық деңгейлердегі семинарлар, конференциялар ұйымдастыруға және өткізуге қатысады.</a:t>
            </a:r>
            <a:endParaRPr lang="ru-RU" sz="2000"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60112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0699" y="541125"/>
            <a:ext cx="9185564" cy="5940088"/>
          </a:xfrm>
          <a:prstGeom prst="rect">
            <a:avLst/>
          </a:prstGeom>
        </p:spPr>
        <p:txBody>
          <a:bodyPr wrap="square" lIns="91400" tIns="45718" rIns="91400" bIns="45718">
            <a:spAutoFit/>
          </a:bodyPr>
          <a:lstStyle/>
          <a:p>
            <a:pPr algn="ctr"/>
            <a:r>
              <a:rPr lang="kk-KZ" sz="2000" b="1" dirty="0">
                <a:solidFill>
                  <a:srgbClr val="FF0000"/>
                </a:solidFill>
                <a:latin typeface="Times New Roman" pitchFamily="18" charset="0"/>
                <a:cs typeface="Times New Roman" pitchFamily="18" charset="0"/>
              </a:rPr>
              <a:t>Біліктілік санаты келесі жағдайларда педагогтердің өтініші негізінде ұзартылады, бірақ бір жылдан аспайды:</a:t>
            </a:r>
            <a:endParaRPr lang="ru-RU" sz="2000" dirty="0">
              <a:solidFill>
                <a:srgbClr val="FF000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«Әлеуметтік мәні бар аурулардың тізбесін бекіту туралы» Қазақстан Республикасы Денсаулық сақтау министрінің 2020 жылғы 23 қыркүйектегі № ҚР ДСМ-108/2020 бұйрығымен бекітілген (Нормативтік құқықтық актілерді мемлекеттік тіркеу тізілімінде № 21263 болып тіркелген) әлеуметтік мәні бар аурулар мен айналасындағыларға қауіп төндіретін аурулар тізбесіне сәйкес уақытша еңбекке жарамсыздық кезінде;</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жүктілікке және босануы бойынша демалыстан немесе бала үш жасқа толғанға дейін оны бағып-күтуге арналған демалыстан немесе жаңа туған баланы (балаларды) асырап алған қызметкерлер үшін демалыстан шыққаннан кейін;</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білім беру ұйымдарына білім беру саласындағы уәкілетті органнан, білім беруді басқару органдарынан, әдістемелік кабинеттерден, біліктілікті арттыру институттарынан ауысқан жағдайда.</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Педагогтер біліктілік талаптарына сәйкес санатқа біліктілікті тестілеуді бір жылдан кейін тапсырады. Педагогтердің осы санаты үшін қызмет нәтижелерін кешенді талдамалық жинақтау кезеңін тиісті деңгейдегі аттестаттау комиссиясы Біліктілік тестілеуін тапсырған сәттен бастап бір жыл ішінде жүргізеді. Бұл ретте педагогтің осы кезеңде қолда бар біліктілік санаты сақталады.</a:t>
            </a:r>
            <a:endParaRPr lang="ru-RU"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921086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9348" y="2781779"/>
            <a:ext cx="10643063" cy="3785652"/>
          </a:xfrm>
          <a:prstGeom prst="rect">
            <a:avLst/>
          </a:prstGeom>
        </p:spPr>
        <p:txBody>
          <a:bodyPr wrap="square" lIns="91400" tIns="45718" rIns="91400" bIns="45718">
            <a:spAutoFit/>
          </a:bodyPr>
          <a:lstStyle/>
          <a:p>
            <a:r>
              <a:rPr lang="kk-KZ" sz="4000" dirty="0">
                <a:solidFill>
                  <a:srgbClr val="0070C0"/>
                </a:solidFill>
                <a:latin typeface="Times New Roman" pitchFamily="18" charset="0"/>
                <a:cs typeface="Times New Roman" pitchFamily="18" charset="0"/>
              </a:rPr>
              <a:t>30 және одан да көп жылдық педагогикалық өтілі бар зейнеткерлік жастағы педагогтер бұрын берілген біліктілік санатын растаған кезде Біліктілік тестілеуін тапсырудан босатылады және қызмет нәтижелерін кешенді қорытудан өтеді.</a:t>
            </a:r>
            <a:endParaRPr lang="ru-RU" sz="4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751698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5045" y="939195"/>
            <a:ext cx="11222183" cy="3970319"/>
          </a:xfrm>
          <a:prstGeom prst="rect">
            <a:avLst/>
          </a:prstGeom>
        </p:spPr>
        <p:txBody>
          <a:bodyPr wrap="square" lIns="91400" tIns="45718" rIns="91400" bIns="45718">
            <a:spAutoFit/>
          </a:bodyPr>
          <a:lstStyle/>
          <a:p>
            <a:r>
              <a:rPr lang="kk-KZ" sz="3600" dirty="0">
                <a:latin typeface="Times New Roman" pitchFamily="18" charset="0"/>
                <a:cs typeface="Times New Roman" pitchFamily="18" charset="0"/>
              </a:rPr>
              <a:t>     </a:t>
            </a:r>
            <a:r>
              <a:rPr lang="kk-KZ" sz="3600" dirty="0">
                <a:solidFill>
                  <a:srgbClr val="0070C0"/>
                </a:solidFill>
                <a:latin typeface="Times New Roman" pitchFamily="18" charset="0"/>
                <a:cs typeface="Times New Roman" pitchFamily="18" charset="0"/>
              </a:rPr>
              <a:t>Бейіні </a:t>
            </a:r>
            <a:r>
              <a:rPr lang="kk-KZ" sz="3600" dirty="0">
                <a:solidFill>
                  <a:srgbClr val="0070C0"/>
                </a:solidFill>
                <a:latin typeface="Times New Roman" pitchFamily="18" charset="0"/>
                <a:cs typeface="Times New Roman" pitchFamily="18" charset="0"/>
              </a:rPr>
              <a:t>бойынша 30 және одан да көп жыл педагогикалық және өндірістік өтілі бар педагогтер жаңа жүйе бойынша берілген біліктілік санатын растаған кезде Біліктілік тестілеуін тапсырудан босатылады және қызмет нәтижелерін кешенді қорытудан өтеді. </a:t>
            </a:r>
            <a:endParaRPr lang="ru-RU" sz="3600" dirty="0">
              <a:solidFill>
                <a:srgbClr val="0070C0"/>
              </a:solidFill>
              <a:latin typeface="Times New Roman" pitchFamily="18" charset="0"/>
              <a:cs typeface="Times New Roman" pitchFamily="18" charset="0"/>
            </a:endParaRPr>
          </a:p>
          <a:p>
            <a:r>
              <a:rPr lang="kk-KZ" sz="3600" dirty="0">
                <a:solidFill>
                  <a:srgbClr val="0070C0"/>
                </a:solidFill>
                <a:latin typeface="Times New Roman" pitchFamily="18" charset="0"/>
                <a:cs typeface="Times New Roman" pitchFamily="18" charset="0"/>
              </a:rPr>
              <a:t>Біліктілік санатын арттыру кезінде жалпы негізде өтеді</a:t>
            </a:r>
            <a:r>
              <a:rPr lang="kk-KZ" sz="3600" dirty="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178791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2589" y="953144"/>
            <a:ext cx="10058400" cy="4031873"/>
          </a:xfrm>
          <a:prstGeom prst="rect">
            <a:avLst/>
          </a:prstGeom>
        </p:spPr>
        <p:txBody>
          <a:bodyPr wrap="square" lIns="91400" tIns="45718" rIns="91400" bIns="45718">
            <a:spAutoFit/>
          </a:bodyPr>
          <a:lstStyle/>
          <a:p>
            <a:r>
              <a:rPr lang="kk-KZ" sz="3200" dirty="0">
                <a:solidFill>
                  <a:srgbClr val="0070C0"/>
                </a:solidFill>
                <a:latin typeface="Times New Roman" pitchFamily="18" charset="0"/>
                <a:cs typeface="Times New Roman" pitchFamily="18" charset="0"/>
              </a:rPr>
              <a:t>Ескі жүйе бойынша «бірінші», «жоғары» санаттары бар педагогтер «педагог-модератор» біліктілік санатына ауысқан кезде Біліктілік тестілеуін тапсырудан босатылады және қызмет нәтижелерін кешенді жалпылаудан өтеді.</a:t>
            </a:r>
            <a:endParaRPr lang="ru-RU" sz="3200" dirty="0">
              <a:solidFill>
                <a:srgbClr val="0070C0"/>
              </a:solidFill>
              <a:latin typeface="Times New Roman" pitchFamily="18" charset="0"/>
              <a:cs typeface="Times New Roman" pitchFamily="18" charset="0"/>
            </a:endParaRPr>
          </a:p>
          <a:p>
            <a:r>
              <a:rPr lang="kk-KZ" sz="3200" dirty="0">
                <a:solidFill>
                  <a:srgbClr val="0070C0"/>
                </a:solidFill>
                <a:latin typeface="Times New Roman" pitchFamily="18" charset="0"/>
                <a:cs typeface="Times New Roman" pitchFamily="18" charset="0"/>
              </a:rPr>
              <a:t>«Педагог-сарапшы», «педагог-зерттеуші», «педагог-шебер» біліктілік санатын алған кезде жалпы негіздерде өтеді.</a:t>
            </a:r>
            <a:endParaRPr lang="ru-RU" sz="3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515911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E2093A9D-F487-4889-9CEB-BCBBD42C05ED}"/>
              </a:ext>
            </a:extLst>
          </p:cNvPr>
          <p:cNvSpPr/>
          <p:nvPr/>
        </p:nvSpPr>
        <p:spPr>
          <a:xfrm>
            <a:off x="266703" y="266703"/>
            <a:ext cx="11645900" cy="6311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21858" tIns="60929" rIns="121858" bIns="60929" rtlCol="0" anchor="ctr"/>
          <a:lstStyle/>
          <a:p>
            <a:pPr algn="ctr">
              <a:buClr>
                <a:srgbClr val="000000"/>
              </a:buClr>
              <a:buFont typeface="Arial"/>
              <a:buNone/>
            </a:pPr>
            <a:endParaRPr lang="ru-RU" kern="0">
              <a:solidFill>
                <a:srgbClr val="FFFFFF"/>
              </a:solidFill>
              <a:sym typeface="Arial"/>
            </a:endParaRPr>
          </a:p>
        </p:txBody>
      </p:sp>
      <p:sp>
        <p:nvSpPr>
          <p:cNvPr id="6" name="Google Shape;1456;p16">
            <a:extLst>
              <a:ext uri="{FF2B5EF4-FFF2-40B4-BE49-F238E27FC236}">
                <a16:creationId xmlns:a16="http://schemas.microsoft.com/office/drawing/2014/main" xmlns="" id="{EA34C9FA-6B4C-4F9D-A032-1942B65C5547}"/>
              </a:ext>
            </a:extLst>
          </p:cNvPr>
          <p:cNvSpPr txBox="1"/>
          <p:nvPr/>
        </p:nvSpPr>
        <p:spPr>
          <a:xfrm>
            <a:off x="523875" y="1939777"/>
            <a:ext cx="11131548" cy="2235199"/>
          </a:xfrm>
          <a:prstGeom prst="rect">
            <a:avLst/>
          </a:prstGeom>
          <a:noFill/>
          <a:ln>
            <a:noFill/>
          </a:ln>
        </p:spPr>
        <p:txBody>
          <a:bodyPr spcFirstLastPara="1" wrap="square" lIns="121838" tIns="121838" rIns="121838" bIns="121838" anchor="ctr" anchorCtr="0">
            <a:noAutofit/>
          </a:bodyPr>
          <a:lstStyle/>
          <a:p>
            <a:pPr algn="ctr">
              <a:buClr>
                <a:srgbClr val="000000"/>
              </a:buClr>
              <a:buFont typeface="Arial"/>
              <a:buNone/>
            </a:pPr>
            <a:r>
              <a:rPr lang="ru-RU" sz="4500" kern="0" dirty="0">
                <a:solidFill>
                  <a:srgbClr val="000000">
                    <a:lumMod val="75000"/>
                    <a:lumOff val="25000"/>
                  </a:srgbClr>
                </a:solidFill>
                <a:effectLst>
                  <a:outerShdw blurRad="38100" dist="38100" dir="2700000" algn="tl">
                    <a:srgbClr val="000000">
                      <a:alpha val="43137"/>
                    </a:srgbClr>
                  </a:outerShdw>
                </a:effectLst>
                <a:latin typeface="Fira Sans Medium"/>
                <a:ea typeface="Fira Sans Medium"/>
                <a:cs typeface="Fira Sans Medium"/>
                <a:sym typeface="Fira Sans Medium"/>
              </a:rPr>
              <a:t>ПРАВИЛА И УСЛОВИЯ ПРОВЕДЕНИЯ АТТЕСТАЦИИ ПЕДАГОГОВ</a:t>
            </a:r>
          </a:p>
        </p:txBody>
      </p:sp>
      <p:sp>
        <p:nvSpPr>
          <p:cNvPr id="3" name="Прямоугольник 2">
            <a:extLst>
              <a:ext uri="{FF2B5EF4-FFF2-40B4-BE49-F238E27FC236}">
                <a16:creationId xmlns:a16="http://schemas.microsoft.com/office/drawing/2014/main" xmlns="" id="{E2A7FE62-39B5-4989-84D8-768E844C5979}"/>
              </a:ext>
            </a:extLst>
          </p:cNvPr>
          <p:cNvSpPr/>
          <p:nvPr/>
        </p:nvSpPr>
        <p:spPr>
          <a:xfrm>
            <a:off x="1154793" y="4415562"/>
            <a:ext cx="9463315" cy="1600439"/>
          </a:xfrm>
          <a:prstGeom prst="rect">
            <a:avLst/>
          </a:prstGeom>
        </p:spPr>
        <p:txBody>
          <a:bodyPr wrap="square" lIns="121858" tIns="60929" rIns="121858" bIns="60929">
            <a:spAutoFit/>
          </a:bodyPr>
          <a:lstStyle/>
          <a:p>
            <a:pPr algn="ctr">
              <a:buClr>
                <a:srgbClr val="000000"/>
              </a:buClr>
              <a:buFont typeface="Arial"/>
              <a:buNone/>
            </a:pPr>
            <a:r>
              <a:rPr lang="ru-RU" sz="2100" kern="0" dirty="0">
                <a:solidFill>
                  <a:srgbClr val="000000"/>
                </a:solidFill>
                <a:latin typeface="Fira Sans Medium" panose="020B0604020202020204" charset="0"/>
                <a:ea typeface="Calibri" panose="020F0502020204030204" pitchFamily="34" charset="0"/>
                <a:cs typeface="Times New Roman" panose="02020603050405020304" pitchFamily="18" charset="0"/>
                <a:sym typeface="Arial"/>
              </a:rPr>
              <a:t>ПРИЛОЖЕНИЕ К ПРИКАЗУ</a:t>
            </a:r>
            <a:r>
              <a:rPr lang="ru-RU" sz="1600" kern="0" dirty="0">
                <a:solidFill>
                  <a:srgbClr val="000000"/>
                </a:solidFill>
                <a:latin typeface="Fira Sans Medium" panose="020B0604020202020204" charset="0"/>
                <a:ea typeface="Calibri" panose="020F0502020204030204" pitchFamily="34" charset="0"/>
                <a:cs typeface="Times New Roman" panose="02020603050405020304" pitchFamily="18" charset="0"/>
                <a:sym typeface="Arial"/>
              </a:rPr>
              <a:t> </a:t>
            </a:r>
          </a:p>
          <a:p>
            <a:pPr algn="ctr">
              <a:buClr>
                <a:srgbClr val="000000"/>
              </a:buClr>
              <a:buFont typeface="Arial"/>
              <a:buNone/>
            </a:pPr>
            <a:r>
              <a:rPr lang="ru-RU" sz="2100" kern="0" dirty="0">
                <a:solidFill>
                  <a:srgbClr val="000000"/>
                </a:solidFill>
                <a:latin typeface="Fira Sans Medium" panose="020B0604020202020204" charset="0"/>
                <a:ea typeface="Calibri" panose="020F0502020204030204" pitchFamily="34" charset="0"/>
                <a:cs typeface="Times New Roman" panose="02020603050405020304" pitchFamily="18" charset="0"/>
                <a:sym typeface="Arial"/>
              </a:rPr>
              <a:t>МИНИСТРА ПРОСВЕЩЕНИЯ РЕСПУБЛИКИ КАЗАХСТАН</a:t>
            </a:r>
            <a:endParaRPr lang="ru-RU" sz="1600" kern="0" dirty="0">
              <a:solidFill>
                <a:srgbClr val="000000"/>
              </a:solidFill>
              <a:latin typeface="Fira Sans Medium" panose="020B0604020202020204" charset="0"/>
              <a:ea typeface="Calibri" panose="020F0502020204030204" pitchFamily="34" charset="0"/>
              <a:cs typeface="Times New Roman" panose="02020603050405020304" pitchFamily="18" charset="0"/>
              <a:sym typeface="Arial"/>
            </a:endParaRPr>
          </a:p>
          <a:p>
            <a:pPr algn="ctr">
              <a:buClr>
                <a:srgbClr val="000000"/>
              </a:buClr>
              <a:buFont typeface="Arial"/>
              <a:buNone/>
            </a:pPr>
            <a:r>
              <a:rPr lang="ru-RU" sz="2100" kern="0" dirty="0">
                <a:solidFill>
                  <a:srgbClr val="000000"/>
                </a:solidFill>
                <a:latin typeface="Fira Sans Medium" panose="020B0604020202020204" charset="0"/>
                <a:ea typeface="Calibri" panose="020F0502020204030204" pitchFamily="34" charset="0"/>
                <a:cs typeface="Times New Roman" panose="02020603050405020304" pitchFamily="18" charset="0"/>
                <a:sym typeface="Arial"/>
              </a:rPr>
              <a:t>ОТ 20 ДЕКАБРЯ 2022 ГОДА</a:t>
            </a:r>
            <a:endParaRPr lang="ru-RU" sz="1600" kern="0" dirty="0">
              <a:solidFill>
                <a:srgbClr val="000000"/>
              </a:solidFill>
              <a:latin typeface="Fira Sans Medium" panose="020B0604020202020204" charset="0"/>
              <a:ea typeface="Calibri" panose="020F0502020204030204" pitchFamily="34" charset="0"/>
              <a:cs typeface="Times New Roman" panose="02020603050405020304" pitchFamily="18" charset="0"/>
              <a:sym typeface="Arial"/>
            </a:endParaRPr>
          </a:p>
          <a:p>
            <a:pPr algn="ctr">
              <a:buClr>
                <a:srgbClr val="000000"/>
              </a:buClr>
              <a:buFont typeface="Arial"/>
              <a:buNone/>
            </a:pPr>
            <a:r>
              <a:rPr lang="ru-RU" sz="3200" kern="0" dirty="0">
                <a:solidFill>
                  <a:srgbClr val="FF0000"/>
                </a:solidFill>
                <a:latin typeface="Fira Sans Medium" panose="020B0604020202020204" charset="0"/>
                <a:ea typeface="Calibri" panose="020F0502020204030204" pitchFamily="34" charset="0"/>
                <a:cs typeface="Times New Roman" panose="02020603050405020304" pitchFamily="18" charset="0"/>
                <a:sym typeface="Arial"/>
              </a:rPr>
              <a:t>№ 533</a:t>
            </a:r>
            <a:endParaRPr lang="ru-RU" kern="0" dirty="0">
              <a:solidFill>
                <a:srgbClr val="FF0000"/>
              </a:solidFill>
              <a:latin typeface="Fira Sans Medium" panose="020B060402020202020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33545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0" name="Google Shape;430;p16"/>
          <p:cNvSpPr/>
          <p:nvPr/>
        </p:nvSpPr>
        <p:spPr>
          <a:xfrm>
            <a:off x="5998368" y="2182664"/>
            <a:ext cx="5584893" cy="996333"/>
          </a:xfrm>
          <a:custGeom>
            <a:avLst/>
            <a:gdLst/>
            <a:ahLst/>
            <a:cxnLst/>
            <a:rect l="l" t="t" r="r" b="b"/>
            <a:pathLst>
              <a:path w="130478" h="23277" extrusionOk="0">
                <a:moveTo>
                  <a:pt x="37655" y="0"/>
                </a:moveTo>
                <a:cubicBezTo>
                  <a:pt x="35755" y="0"/>
                  <a:pt x="34235" y="1552"/>
                  <a:pt x="34235" y="3452"/>
                </a:cubicBezTo>
                <a:lnTo>
                  <a:pt x="34235" y="7886"/>
                </a:lnTo>
                <a:cubicBezTo>
                  <a:pt x="34184" y="10056"/>
                  <a:pt x="32677" y="11243"/>
                  <a:pt x="31005" y="11243"/>
                </a:cubicBezTo>
                <a:cubicBezTo>
                  <a:pt x="29529" y="11243"/>
                  <a:pt x="27924" y="10319"/>
                  <a:pt x="27078" y="8329"/>
                </a:cubicBezTo>
                <a:cubicBezTo>
                  <a:pt x="25811" y="5384"/>
                  <a:pt x="22866" y="3326"/>
                  <a:pt x="19445" y="3326"/>
                </a:cubicBezTo>
                <a:cubicBezTo>
                  <a:pt x="16089" y="3326"/>
                  <a:pt x="13207" y="5289"/>
                  <a:pt x="11877" y="8139"/>
                </a:cubicBezTo>
                <a:cubicBezTo>
                  <a:pt x="10666" y="10420"/>
                  <a:pt x="8789" y="11316"/>
                  <a:pt x="7111" y="11316"/>
                </a:cubicBezTo>
                <a:cubicBezTo>
                  <a:pt x="6507" y="11316"/>
                  <a:pt x="5928" y="11199"/>
                  <a:pt x="5416" y="10989"/>
                </a:cubicBezTo>
                <a:cubicBezTo>
                  <a:pt x="5353" y="10958"/>
                  <a:pt x="5289" y="10926"/>
                  <a:pt x="5226" y="10894"/>
                </a:cubicBezTo>
                <a:cubicBezTo>
                  <a:pt x="5163" y="10894"/>
                  <a:pt x="5099" y="10863"/>
                  <a:pt x="5068" y="10831"/>
                </a:cubicBezTo>
                <a:cubicBezTo>
                  <a:pt x="5004" y="10799"/>
                  <a:pt x="4909" y="10768"/>
                  <a:pt x="4846" y="10704"/>
                </a:cubicBezTo>
                <a:cubicBezTo>
                  <a:pt x="4339" y="10388"/>
                  <a:pt x="4086" y="10039"/>
                  <a:pt x="3833" y="9849"/>
                </a:cubicBezTo>
                <a:cubicBezTo>
                  <a:pt x="3421" y="9501"/>
                  <a:pt x="2914" y="9311"/>
                  <a:pt x="2344" y="9311"/>
                </a:cubicBezTo>
                <a:cubicBezTo>
                  <a:pt x="1046" y="9311"/>
                  <a:pt x="1" y="10356"/>
                  <a:pt x="1" y="11654"/>
                </a:cubicBezTo>
                <a:cubicBezTo>
                  <a:pt x="1" y="12921"/>
                  <a:pt x="1046" y="13966"/>
                  <a:pt x="2344" y="13966"/>
                </a:cubicBezTo>
                <a:cubicBezTo>
                  <a:pt x="2914" y="13966"/>
                  <a:pt x="3421" y="13776"/>
                  <a:pt x="3833" y="13428"/>
                </a:cubicBezTo>
                <a:cubicBezTo>
                  <a:pt x="4086" y="13238"/>
                  <a:pt x="4339" y="12890"/>
                  <a:pt x="4846" y="12573"/>
                </a:cubicBezTo>
                <a:cubicBezTo>
                  <a:pt x="4909" y="12541"/>
                  <a:pt x="4973" y="12478"/>
                  <a:pt x="5068" y="12446"/>
                </a:cubicBezTo>
                <a:cubicBezTo>
                  <a:pt x="5099" y="12415"/>
                  <a:pt x="5163" y="12383"/>
                  <a:pt x="5226" y="12383"/>
                </a:cubicBezTo>
                <a:cubicBezTo>
                  <a:pt x="5289" y="12351"/>
                  <a:pt x="5353" y="12320"/>
                  <a:pt x="5416" y="12288"/>
                </a:cubicBezTo>
                <a:cubicBezTo>
                  <a:pt x="5928" y="12078"/>
                  <a:pt x="6507" y="11962"/>
                  <a:pt x="7111" y="11962"/>
                </a:cubicBezTo>
                <a:cubicBezTo>
                  <a:pt x="8789" y="11962"/>
                  <a:pt x="10666" y="12857"/>
                  <a:pt x="11877" y="15138"/>
                </a:cubicBezTo>
                <a:cubicBezTo>
                  <a:pt x="13207" y="17988"/>
                  <a:pt x="16089" y="19983"/>
                  <a:pt x="19445" y="19983"/>
                </a:cubicBezTo>
                <a:cubicBezTo>
                  <a:pt x="22866" y="19983"/>
                  <a:pt x="25811" y="17893"/>
                  <a:pt x="27078" y="14948"/>
                </a:cubicBezTo>
                <a:cubicBezTo>
                  <a:pt x="27924" y="12959"/>
                  <a:pt x="29522" y="12034"/>
                  <a:pt x="30994" y="12034"/>
                </a:cubicBezTo>
                <a:cubicBezTo>
                  <a:pt x="32662" y="12034"/>
                  <a:pt x="34168" y="13221"/>
                  <a:pt x="34235" y="15391"/>
                </a:cubicBezTo>
                <a:lnTo>
                  <a:pt x="34235" y="19825"/>
                </a:lnTo>
                <a:cubicBezTo>
                  <a:pt x="34235" y="21725"/>
                  <a:pt x="35755" y="23277"/>
                  <a:pt x="37655" y="23277"/>
                </a:cubicBezTo>
                <a:lnTo>
                  <a:pt x="127025" y="23277"/>
                </a:lnTo>
                <a:cubicBezTo>
                  <a:pt x="128925" y="23277"/>
                  <a:pt x="130477" y="21725"/>
                  <a:pt x="130477" y="19825"/>
                </a:cubicBezTo>
                <a:lnTo>
                  <a:pt x="130477" y="3452"/>
                </a:lnTo>
                <a:cubicBezTo>
                  <a:pt x="130477" y="1552"/>
                  <a:pt x="128925" y="0"/>
                  <a:pt x="127025" y="0"/>
                </a:cubicBezTo>
                <a:close/>
              </a:path>
            </a:pathLst>
          </a:custGeom>
          <a:solidFill>
            <a:srgbClr val="CECEC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31" name="Google Shape;431;p16"/>
          <p:cNvSpPr/>
          <p:nvPr/>
        </p:nvSpPr>
        <p:spPr>
          <a:xfrm>
            <a:off x="6539229" y="2388744"/>
            <a:ext cx="582939" cy="584265"/>
          </a:xfrm>
          <a:custGeom>
            <a:avLst/>
            <a:gdLst/>
            <a:ahLst/>
            <a:cxnLst/>
            <a:rect l="l" t="t" r="r" b="b"/>
            <a:pathLst>
              <a:path w="13619" h="13650" extrusionOk="0">
                <a:moveTo>
                  <a:pt x="6809" y="0"/>
                </a:moveTo>
                <a:cubicBezTo>
                  <a:pt x="3041" y="0"/>
                  <a:pt x="1" y="3040"/>
                  <a:pt x="1" y="6809"/>
                </a:cubicBezTo>
                <a:cubicBezTo>
                  <a:pt x="1" y="10577"/>
                  <a:pt x="3041" y="13649"/>
                  <a:pt x="6809" y="13649"/>
                </a:cubicBezTo>
                <a:cubicBezTo>
                  <a:pt x="10578" y="13649"/>
                  <a:pt x="13618" y="10577"/>
                  <a:pt x="13618" y="6809"/>
                </a:cubicBezTo>
                <a:cubicBezTo>
                  <a:pt x="13618" y="3040"/>
                  <a:pt x="10578" y="0"/>
                  <a:pt x="6809" y="0"/>
                </a:cubicBezTo>
                <a:close/>
              </a:path>
            </a:pathLst>
          </a:custGeom>
          <a:solidFill>
            <a:srgbClr val="FFFFFF"/>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32" name="Google Shape;432;p16"/>
          <p:cNvSpPr/>
          <p:nvPr/>
        </p:nvSpPr>
        <p:spPr>
          <a:xfrm>
            <a:off x="6045836" y="2628632"/>
            <a:ext cx="104397" cy="104397"/>
          </a:xfrm>
          <a:custGeom>
            <a:avLst/>
            <a:gdLst/>
            <a:ahLst/>
            <a:cxnLst/>
            <a:rect l="l" t="t" r="r" b="b"/>
            <a:pathLst>
              <a:path w="2439" h="2439" extrusionOk="0">
                <a:moveTo>
                  <a:pt x="2439" y="1204"/>
                </a:moveTo>
                <a:cubicBezTo>
                  <a:pt x="2439" y="1901"/>
                  <a:pt x="1900" y="2439"/>
                  <a:pt x="1235" y="2439"/>
                </a:cubicBezTo>
                <a:cubicBezTo>
                  <a:pt x="538" y="2439"/>
                  <a:pt x="0" y="1901"/>
                  <a:pt x="0" y="1204"/>
                </a:cubicBezTo>
                <a:cubicBezTo>
                  <a:pt x="0" y="539"/>
                  <a:pt x="538" y="0"/>
                  <a:pt x="1235" y="0"/>
                </a:cubicBezTo>
                <a:cubicBezTo>
                  <a:pt x="1900" y="0"/>
                  <a:pt x="2439" y="539"/>
                  <a:pt x="2439" y="1204"/>
                </a:cubicBezTo>
                <a:close/>
              </a:path>
            </a:pathLst>
          </a:custGeom>
          <a:solidFill>
            <a:srgbClr val="FAFAFA"/>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33" name="Google Shape;433;p16"/>
          <p:cNvSpPr/>
          <p:nvPr/>
        </p:nvSpPr>
        <p:spPr>
          <a:xfrm>
            <a:off x="7517929" y="2238220"/>
            <a:ext cx="4009731" cy="885216"/>
          </a:xfrm>
          <a:custGeom>
            <a:avLst/>
            <a:gdLst/>
            <a:ahLst/>
            <a:cxnLst/>
            <a:rect l="l" t="t" r="r" b="b"/>
            <a:pathLst>
              <a:path w="93678" h="20681" extrusionOk="0">
                <a:moveTo>
                  <a:pt x="2154" y="1"/>
                </a:moveTo>
                <a:cubicBezTo>
                  <a:pt x="982" y="1"/>
                  <a:pt x="1" y="951"/>
                  <a:pt x="1" y="2154"/>
                </a:cubicBezTo>
                <a:lnTo>
                  <a:pt x="1" y="18527"/>
                </a:lnTo>
                <a:cubicBezTo>
                  <a:pt x="1" y="19730"/>
                  <a:pt x="982" y="20681"/>
                  <a:pt x="2154" y="20681"/>
                </a:cubicBezTo>
                <a:lnTo>
                  <a:pt x="91524" y="20681"/>
                </a:lnTo>
                <a:cubicBezTo>
                  <a:pt x="92728" y="20681"/>
                  <a:pt x="93678" y="19730"/>
                  <a:pt x="93678" y="18527"/>
                </a:cubicBezTo>
                <a:lnTo>
                  <a:pt x="93678" y="2154"/>
                </a:lnTo>
                <a:cubicBezTo>
                  <a:pt x="93678" y="951"/>
                  <a:pt x="92728" y="1"/>
                  <a:pt x="91524" y="1"/>
                </a:cubicBezTo>
                <a:close/>
              </a:path>
            </a:pathLst>
          </a:custGeom>
          <a:solidFill>
            <a:srgbClr val="FFFFFF"/>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34" name="Google Shape;434;p16"/>
          <p:cNvSpPr/>
          <p:nvPr/>
        </p:nvSpPr>
        <p:spPr>
          <a:xfrm>
            <a:off x="608743" y="1353048"/>
            <a:ext cx="5586220" cy="996376"/>
          </a:xfrm>
          <a:custGeom>
            <a:avLst/>
            <a:gdLst/>
            <a:ahLst/>
            <a:cxnLst/>
            <a:rect l="l" t="t" r="r" b="b"/>
            <a:pathLst>
              <a:path w="130509" h="23278" extrusionOk="0">
                <a:moveTo>
                  <a:pt x="3421" y="1"/>
                </a:moveTo>
                <a:cubicBezTo>
                  <a:pt x="1521" y="1"/>
                  <a:pt x="0" y="1521"/>
                  <a:pt x="0" y="3421"/>
                </a:cubicBezTo>
                <a:lnTo>
                  <a:pt x="0" y="19826"/>
                </a:lnTo>
                <a:cubicBezTo>
                  <a:pt x="0" y="21726"/>
                  <a:pt x="1521" y="23278"/>
                  <a:pt x="3421" y="23278"/>
                </a:cubicBezTo>
                <a:lnTo>
                  <a:pt x="92822" y="23278"/>
                </a:lnTo>
                <a:cubicBezTo>
                  <a:pt x="94723" y="23278"/>
                  <a:pt x="96274" y="21726"/>
                  <a:pt x="96274" y="19826"/>
                </a:cubicBezTo>
                <a:lnTo>
                  <a:pt x="96274" y="15392"/>
                </a:lnTo>
                <a:cubicBezTo>
                  <a:pt x="96325" y="13222"/>
                  <a:pt x="97823" y="12035"/>
                  <a:pt x="99487" y="12035"/>
                </a:cubicBezTo>
                <a:cubicBezTo>
                  <a:pt x="100956" y="12035"/>
                  <a:pt x="102554" y="12959"/>
                  <a:pt x="103400" y="14949"/>
                </a:cubicBezTo>
                <a:lnTo>
                  <a:pt x="103400" y="14917"/>
                </a:lnTo>
                <a:cubicBezTo>
                  <a:pt x="104667" y="17894"/>
                  <a:pt x="107612" y="19952"/>
                  <a:pt x="111032" y="19952"/>
                </a:cubicBezTo>
                <a:cubicBezTo>
                  <a:pt x="114389" y="19952"/>
                  <a:pt x="117271" y="17989"/>
                  <a:pt x="118601" y="15139"/>
                </a:cubicBezTo>
                <a:cubicBezTo>
                  <a:pt x="119811" y="12858"/>
                  <a:pt x="121689" y="11962"/>
                  <a:pt x="123366" y="11962"/>
                </a:cubicBezTo>
                <a:cubicBezTo>
                  <a:pt x="123971" y="11962"/>
                  <a:pt x="124550" y="12079"/>
                  <a:pt x="125062" y="12289"/>
                </a:cubicBezTo>
                <a:cubicBezTo>
                  <a:pt x="125125" y="12289"/>
                  <a:pt x="125188" y="12320"/>
                  <a:pt x="125252" y="12352"/>
                </a:cubicBezTo>
                <a:cubicBezTo>
                  <a:pt x="125315" y="12384"/>
                  <a:pt x="125378" y="12415"/>
                  <a:pt x="125410" y="12447"/>
                </a:cubicBezTo>
                <a:cubicBezTo>
                  <a:pt x="125505" y="12479"/>
                  <a:pt x="125568" y="12510"/>
                  <a:pt x="125632" y="12542"/>
                </a:cubicBezTo>
                <a:cubicBezTo>
                  <a:pt x="125632" y="12542"/>
                  <a:pt x="125632" y="12542"/>
                  <a:pt x="125632" y="12574"/>
                </a:cubicBezTo>
                <a:cubicBezTo>
                  <a:pt x="126138" y="12890"/>
                  <a:pt x="126392" y="13239"/>
                  <a:pt x="126645" y="13429"/>
                </a:cubicBezTo>
                <a:cubicBezTo>
                  <a:pt x="127057" y="13777"/>
                  <a:pt x="127563" y="13967"/>
                  <a:pt x="128165" y="13967"/>
                </a:cubicBezTo>
                <a:cubicBezTo>
                  <a:pt x="129432" y="13967"/>
                  <a:pt x="130509" y="12922"/>
                  <a:pt x="130509" y="11623"/>
                </a:cubicBezTo>
                <a:cubicBezTo>
                  <a:pt x="130509" y="10325"/>
                  <a:pt x="129432" y="9280"/>
                  <a:pt x="128165" y="9280"/>
                </a:cubicBezTo>
                <a:cubicBezTo>
                  <a:pt x="127563" y="9280"/>
                  <a:pt x="127057" y="9502"/>
                  <a:pt x="126645" y="9850"/>
                </a:cubicBezTo>
                <a:cubicBezTo>
                  <a:pt x="126392" y="10008"/>
                  <a:pt x="126138" y="10388"/>
                  <a:pt x="125632" y="10705"/>
                </a:cubicBezTo>
                <a:cubicBezTo>
                  <a:pt x="125568" y="10737"/>
                  <a:pt x="125505" y="10768"/>
                  <a:pt x="125410" y="10832"/>
                </a:cubicBezTo>
                <a:cubicBezTo>
                  <a:pt x="125378" y="10863"/>
                  <a:pt x="125315" y="10863"/>
                  <a:pt x="125283" y="10895"/>
                </a:cubicBezTo>
                <a:cubicBezTo>
                  <a:pt x="125188" y="10927"/>
                  <a:pt x="125157" y="10958"/>
                  <a:pt x="125062" y="10990"/>
                </a:cubicBezTo>
                <a:cubicBezTo>
                  <a:pt x="124554" y="11190"/>
                  <a:pt x="123980" y="11302"/>
                  <a:pt x="123381" y="11302"/>
                </a:cubicBezTo>
                <a:cubicBezTo>
                  <a:pt x="121700" y="11302"/>
                  <a:pt x="119815" y="10419"/>
                  <a:pt x="118601" y="8108"/>
                </a:cubicBezTo>
                <a:lnTo>
                  <a:pt x="118601" y="8140"/>
                </a:lnTo>
                <a:cubicBezTo>
                  <a:pt x="117271" y="5290"/>
                  <a:pt x="114389" y="3295"/>
                  <a:pt x="111032" y="3295"/>
                </a:cubicBezTo>
                <a:cubicBezTo>
                  <a:pt x="107612" y="3295"/>
                  <a:pt x="104667" y="5385"/>
                  <a:pt x="103400" y="8330"/>
                </a:cubicBezTo>
                <a:cubicBezTo>
                  <a:pt x="102569" y="10319"/>
                  <a:pt x="100972" y="11244"/>
                  <a:pt x="99500" y="11244"/>
                </a:cubicBezTo>
                <a:cubicBezTo>
                  <a:pt x="97832" y="11244"/>
                  <a:pt x="96325" y="10057"/>
                  <a:pt x="96274" y="7887"/>
                </a:cubicBezTo>
                <a:lnTo>
                  <a:pt x="96274" y="3421"/>
                </a:lnTo>
                <a:cubicBezTo>
                  <a:pt x="96274" y="1521"/>
                  <a:pt x="94723" y="1"/>
                  <a:pt x="92822" y="1"/>
                </a:cubicBez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35" name="Google Shape;435;p16"/>
          <p:cNvSpPr/>
          <p:nvPr/>
        </p:nvSpPr>
        <p:spPr>
          <a:xfrm>
            <a:off x="5030497" y="1559060"/>
            <a:ext cx="661568" cy="584351"/>
          </a:xfrm>
          <a:custGeom>
            <a:avLst/>
            <a:gdLst/>
            <a:ahLst/>
            <a:cxnLst/>
            <a:rect l="l" t="t" r="r" b="b"/>
            <a:pathLst>
              <a:path w="15456" h="13652" extrusionOk="0">
                <a:moveTo>
                  <a:pt x="7736" y="1"/>
                </a:moveTo>
                <a:cubicBezTo>
                  <a:pt x="6877" y="1"/>
                  <a:pt x="6005" y="164"/>
                  <a:pt x="5163" y="508"/>
                </a:cubicBezTo>
                <a:cubicBezTo>
                  <a:pt x="1679" y="1933"/>
                  <a:pt x="1" y="5924"/>
                  <a:pt x="1426" y="9407"/>
                </a:cubicBezTo>
                <a:cubicBezTo>
                  <a:pt x="2507" y="12048"/>
                  <a:pt x="5062" y="13652"/>
                  <a:pt x="7752" y="13652"/>
                </a:cubicBezTo>
                <a:cubicBezTo>
                  <a:pt x="8611" y="13652"/>
                  <a:pt x="9483" y="13489"/>
                  <a:pt x="10325" y="13144"/>
                </a:cubicBezTo>
                <a:cubicBezTo>
                  <a:pt x="13809" y="11719"/>
                  <a:pt x="15455" y="7729"/>
                  <a:pt x="14062" y="4245"/>
                </a:cubicBezTo>
                <a:cubicBezTo>
                  <a:pt x="12982" y="1604"/>
                  <a:pt x="10426" y="1"/>
                  <a:pt x="7736" y="1"/>
                </a:cubicBezTo>
                <a:close/>
              </a:path>
            </a:pathLst>
          </a:custGeom>
          <a:solidFill>
            <a:srgbClr val="FFFFFF"/>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36" name="Google Shape;436;p16"/>
          <p:cNvSpPr/>
          <p:nvPr/>
        </p:nvSpPr>
        <p:spPr>
          <a:xfrm>
            <a:off x="6041768" y="1799060"/>
            <a:ext cx="104397" cy="104397"/>
          </a:xfrm>
          <a:custGeom>
            <a:avLst/>
            <a:gdLst/>
            <a:ahLst/>
            <a:cxnLst/>
            <a:rect l="l" t="t" r="r" b="b"/>
            <a:pathLst>
              <a:path w="2439" h="2439" extrusionOk="0">
                <a:moveTo>
                  <a:pt x="2439" y="1203"/>
                </a:moveTo>
                <a:cubicBezTo>
                  <a:pt x="2439" y="1900"/>
                  <a:pt x="1900" y="2439"/>
                  <a:pt x="1203" y="2439"/>
                </a:cubicBezTo>
                <a:cubicBezTo>
                  <a:pt x="538" y="2439"/>
                  <a:pt x="0" y="1900"/>
                  <a:pt x="0" y="1203"/>
                </a:cubicBezTo>
                <a:cubicBezTo>
                  <a:pt x="0" y="538"/>
                  <a:pt x="538" y="0"/>
                  <a:pt x="1203" y="0"/>
                </a:cubicBezTo>
                <a:cubicBezTo>
                  <a:pt x="1900" y="0"/>
                  <a:pt x="2439" y="538"/>
                  <a:pt x="2439" y="1203"/>
                </a:cubicBezTo>
                <a:close/>
              </a:path>
            </a:pathLst>
          </a:custGeom>
          <a:solidFill>
            <a:srgbClr val="FAFAFA"/>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37" name="Google Shape;437;p16"/>
          <p:cNvSpPr/>
          <p:nvPr/>
        </p:nvSpPr>
        <p:spPr>
          <a:xfrm>
            <a:off x="663000" y="1408649"/>
            <a:ext cx="4011057" cy="885216"/>
          </a:xfrm>
          <a:custGeom>
            <a:avLst/>
            <a:gdLst/>
            <a:ahLst/>
            <a:cxnLst/>
            <a:rect l="l" t="t" r="r" b="b"/>
            <a:pathLst>
              <a:path w="93709" h="20681" extrusionOk="0">
                <a:moveTo>
                  <a:pt x="2154" y="0"/>
                </a:moveTo>
                <a:cubicBezTo>
                  <a:pt x="982" y="0"/>
                  <a:pt x="0" y="950"/>
                  <a:pt x="0" y="2154"/>
                </a:cubicBezTo>
                <a:lnTo>
                  <a:pt x="0" y="18527"/>
                </a:lnTo>
                <a:cubicBezTo>
                  <a:pt x="0" y="19730"/>
                  <a:pt x="982" y="20680"/>
                  <a:pt x="2154" y="20680"/>
                </a:cubicBezTo>
                <a:lnTo>
                  <a:pt x="91555" y="20680"/>
                </a:lnTo>
                <a:cubicBezTo>
                  <a:pt x="92759" y="20680"/>
                  <a:pt x="93709" y="19730"/>
                  <a:pt x="93709" y="18527"/>
                </a:cubicBezTo>
                <a:lnTo>
                  <a:pt x="93709" y="2154"/>
                </a:lnTo>
                <a:cubicBezTo>
                  <a:pt x="93709" y="950"/>
                  <a:pt x="92727" y="0"/>
                  <a:pt x="91555" y="0"/>
                </a:cubicBezTo>
                <a:close/>
              </a:path>
            </a:pathLst>
          </a:custGeom>
          <a:solidFill>
            <a:srgbClr val="FFFFFF"/>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38" name="Google Shape;438;p16"/>
          <p:cNvSpPr/>
          <p:nvPr/>
        </p:nvSpPr>
        <p:spPr>
          <a:xfrm>
            <a:off x="5164728" y="1658064"/>
            <a:ext cx="385016" cy="385016"/>
          </a:xfrm>
          <a:custGeom>
            <a:avLst/>
            <a:gdLst/>
            <a:ahLst/>
            <a:cxnLst/>
            <a:rect l="l" t="t" r="r" b="b"/>
            <a:pathLst>
              <a:path w="8995" h="8995" extrusionOk="0">
                <a:moveTo>
                  <a:pt x="4497" y="2692"/>
                </a:moveTo>
                <a:cubicBezTo>
                  <a:pt x="5511" y="2692"/>
                  <a:pt x="6334" y="3516"/>
                  <a:pt x="6334" y="4497"/>
                </a:cubicBezTo>
                <a:cubicBezTo>
                  <a:pt x="6334" y="5511"/>
                  <a:pt x="5511" y="6334"/>
                  <a:pt x="4497" y="6334"/>
                </a:cubicBezTo>
                <a:cubicBezTo>
                  <a:pt x="3515" y="6334"/>
                  <a:pt x="2692" y="5511"/>
                  <a:pt x="2692" y="4497"/>
                </a:cubicBezTo>
                <a:cubicBezTo>
                  <a:pt x="2692" y="3516"/>
                  <a:pt x="3515" y="2692"/>
                  <a:pt x="4497" y="2692"/>
                </a:cubicBezTo>
                <a:close/>
                <a:moveTo>
                  <a:pt x="4497" y="2376"/>
                </a:moveTo>
                <a:cubicBezTo>
                  <a:pt x="3325" y="2376"/>
                  <a:pt x="2375" y="3326"/>
                  <a:pt x="2375" y="4497"/>
                </a:cubicBezTo>
                <a:cubicBezTo>
                  <a:pt x="2375" y="5669"/>
                  <a:pt x="3325" y="6651"/>
                  <a:pt x="4497" y="6651"/>
                </a:cubicBezTo>
                <a:cubicBezTo>
                  <a:pt x="5701" y="6651"/>
                  <a:pt x="6651" y="5669"/>
                  <a:pt x="6651" y="4497"/>
                </a:cubicBezTo>
                <a:cubicBezTo>
                  <a:pt x="6651" y="3326"/>
                  <a:pt x="5701" y="2376"/>
                  <a:pt x="4497" y="2376"/>
                </a:cubicBezTo>
                <a:close/>
                <a:moveTo>
                  <a:pt x="4782" y="317"/>
                </a:moveTo>
                <a:cubicBezTo>
                  <a:pt x="4877" y="317"/>
                  <a:pt x="4909" y="381"/>
                  <a:pt x="4909" y="444"/>
                </a:cubicBezTo>
                <a:lnTo>
                  <a:pt x="4909" y="1489"/>
                </a:lnTo>
                <a:lnTo>
                  <a:pt x="5036" y="1521"/>
                </a:lnTo>
                <a:cubicBezTo>
                  <a:pt x="5479" y="1616"/>
                  <a:pt x="5859" y="1774"/>
                  <a:pt x="6239" y="2027"/>
                </a:cubicBezTo>
                <a:lnTo>
                  <a:pt x="6334" y="2091"/>
                </a:lnTo>
                <a:lnTo>
                  <a:pt x="7094" y="1331"/>
                </a:lnTo>
                <a:cubicBezTo>
                  <a:pt x="7110" y="1315"/>
                  <a:pt x="7142" y="1307"/>
                  <a:pt x="7173" y="1307"/>
                </a:cubicBezTo>
                <a:cubicBezTo>
                  <a:pt x="7205" y="1307"/>
                  <a:pt x="7237" y="1315"/>
                  <a:pt x="7252" y="1331"/>
                </a:cubicBezTo>
                <a:lnTo>
                  <a:pt x="7664" y="1742"/>
                </a:lnTo>
                <a:cubicBezTo>
                  <a:pt x="7727" y="1806"/>
                  <a:pt x="7727" y="1869"/>
                  <a:pt x="7664" y="1932"/>
                </a:cubicBezTo>
                <a:lnTo>
                  <a:pt x="6936" y="2661"/>
                </a:lnTo>
                <a:lnTo>
                  <a:pt x="6999" y="2787"/>
                </a:lnTo>
                <a:cubicBezTo>
                  <a:pt x="7252" y="3136"/>
                  <a:pt x="7411" y="3547"/>
                  <a:pt x="7474" y="3959"/>
                </a:cubicBezTo>
                <a:lnTo>
                  <a:pt x="7506" y="4086"/>
                </a:lnTo>
                <a:lnTo>
                  <a:pt x="8551" y="4086"/>
                </a:lnTo>
                <a:cubicBezTo>
                  <a:pt x="8646" y="4086"/>
                  <a:pt x="8677" y="4149"/>
                  <a:pt x="8677" y="4212"/>
                </a:cubicBezTo>
                <a:lnTo>
                  <a:pt x="8677" y="4782"/>
                </a:lnTo>
                <a:cubicBezTo>
                  <a:pt x="8677" y="4877"/>
                  <a:pt x="8646" y="4909"/>
                  <a:pt x="8551" y="4909"/>
                </a:cubicBezTo>
                <a:lnTo>
                  <a:pt x="7506" y="4909"/>
                </a:lnTo>
                <a:lnTo>
                  <a:pt x="7474" y="5036"/>
                </a:lnTo>
                <a:cubicBezTo>
                  <a:pt x="7411" y="5479"/>
                  <a:pt x="7252" y="5859"/>
                  <a:pt x="6999" y="6239"/>
                </a:cubicBezTo>
                <a:lnTo>
                  <a:pt x="6936" y="6334"/>
                </a:lnTo>
                <a:lnTo>
                  <a:pt x="7664" y="7094"/>
                </a:lnTo>
                <a:cubicBezTo>
                  <a:pt x="7727" y="7126"/>
                  <a:pt x="7727" y="7221"/>
                  <a:pt x="7664" y="7253"/>
                </a:cubicBezTo>
                <a:lnTo>
                  <a:pt x="7252" y="7664"/>
                </a:lnTo>
                <a:cubicBezTo>
                  <a:pt x="7237" y="7696"/>
                  <a:pt x="7205" y="7712"/>
                  <a:pt x="7173" y="7712"/>
                </a:cubicBezTo>
                <a:cubicBezTo>
                  <a:pt x="7142" y="7712"/>
                  <a:pt x="7110" y="7696"/>
                  <a:pt x="7094" y="7664"/>
                </a:cubicBezTo>
                <a:lnTo>
                  <a:pt x="6334" y="6904"/>
                </a:lnTo>
                <a:lnTo>
                  <a:pt x="6239" y="6999"/>
                </a:lnTo>
                <a:cubicBezTo>
                  <a:pt x="5891" y="7221"/>
                  <a:pt x="5479" y="7411"/>
                  <a:pt x="5067" y="7474"/>
                </a:cubicBezTo>
                <a:lnTo>
                  <a:pt x="4941" y="7506"/>
                </a:lnTo>
                <a:lnTo>
                  <a:pt x="4941" y="8551"/>
                </a:lnTo>
                <a:cubicBezTo>
                  <a:pt x="4941" y="8614"/>
                  <a:pt x="4877" y="8678"/>
                  <a:pt x="4814" y="8678"/>
                </a:cubicBezTo>
                <a:lnTo>
                  <a:pt x="4212" y="8678"/>
                </a:lnTo>
                <a:cubicBezTo>
                  <a:pt x="4149" y="8678"/>
                  <a:pt x="4085" y="8614"/>
                  <a:pt x="4085" y="8551"/>
                </a:cubicBezTo>
                <a:lnTo>
                  <a:pt x="4085" y="7506"/>
                </a:lnTo>
                <a:lnTo>
                  <a:pt x="3959" y="7474"/>
                </a:lnTo>
                <a:cubicBezTo>
                  <a:pt x="3547" y="7411"/>
                  <a:pt x="3135" y="7253"/>
                  <a:pt x="2787" y="6999"/>
                </a:cubicBezTo>
                <a:lnTo>
                  <a:pt x="2692" y="6904"/>
                </a:lnTo>
                <a:lnTo>
                  <a:pt x="1932" y="7664"/>
                </a:lnTo>
                <a:cubicBezTo>
                  <a:pt x="1900" y="7696"/>
                  <a:pt x="1869" y="7712"/>
                  <a:pt x="1837" y="7712"/>
                </a:cubicBezTo>
                <a:cubicBezTo>
                  <a:pt x="1805" y="7712"/>
                  <a:pt x="1774" y="7696"/>
                  <a:pt x="1742" y="7664"/>
                </a:cubicBezTo>
                <a:lnTo>
                  <a:pt x="1330" y="7253"/>
                </a:lnTo>
                <a:cubicBezTo>
                  <a:pt x="1299" y="7221"/>
                  <a:pt x="1299" y="7126"/>
                  <a:pt x="1330" y="7094"/>
                </a:cubicBezTo>
                <a:lnTo>
                  <a:pt x="2090" y="6334"/>
                </a:lnTo>
                <a:lnTo>
                  <a:pt x="2027" y="6239"/>
                </a:lnTo>
                <a:cubicBezTo>
                  <a:pt x="1774" y="5859"/>
                  <a:pt x="1615" y="5479"/>
                  <a:pt x="1520" y="5036"/>
                </a:cubicBezTo>
                <a:lnTo>
                  <a:pt x="1520" y="4909"/>
                </a:lnTo>
                <a:lnTo>
                  <a:pt x="444" y="4909"/>
                </a:lnTo>
                <a:cubicBezTo>
                  <a:pt x="380" y="4909"/>
                  <a:pt x="317" y="4846"/>
                  <a:pt x="317" y="4782"/>
                </a:cubicBezTo>
                <a:lnTo>
                  <a:pt x="317" y="4212"/>
                </a:lnTo>
                <a:cubicBezTo>
                  <a:pt x="317" y="4149"/>
                  <a:pt x="380" y="4086"/>
                  <a:pt x="444" y="4086"/>
                </a:cubicBezTo>
                <a:lnTo>
                  <a:pt x="1520" y="4086"/>
                </a:lnTo>
                <a:lnTo>
                  <a:pt x="1520" y="3959"/>
                </a:lnTo>
                <a:cubicBezTo>
                  <a:pt x="1615" y="3547"/>
                  <a:pt x="1774" y="3136"/>
                  <a:pt x="2027" y="2787"/>
                </a:cubicBezTo>
                <a:lnTo>
                  <a:pt x="2090" y="2661"/>
                </a:lnTo>
                <a:lnTo>
                  <a:pt x="1330" y="1932"/>
                </a:lnTo>
                <a:cubicBezTo>
                  <a:pt x="1299" y="1869"/>
                  <a:pt x="1299" y="1806"/>
                  <a:pt x="1330" y="1742"/>
                </a:cubicBezTo>
                <a:lnTo>
                  <a:pt x="1742" y="1331"/>
                </a:lnTo>
                <a:cubicBezTo>
                  <a:pt x="1774" y="1315"/>
                  <a:pt x="1805" y="1307"/>
                  <a:pt x="1837" y="1307"/>
                </a:cubicBezTo>
                <a:cubicBezTo>
                  <a:pt x="1869" y="1307"/>
                  <a:pt x="1900" y="1315"/>
                  <a:pt x="1932" y="1331"/>
                </a:cubicBezTo>
                <a:lnTo>
                  <a:pt x="2660" y="2091"/>
                </a:lnTo>
                <a:lnTo>
                  <a:pt x="2787" y="2027"/>
                </a:lnTo>
                <a:cubicBezTo>
                  <a:pt x="3135" y="1774"/>
                  <a:pt x="3547" y="1616"/>
                  <a:pt x="3959" y="1521"/>
                </a:cubicBezTo>
                <a:lnTo>
                  <a:pt x="4085" y="1489"/>
                </a:lnTo>
                <a:lnTo>
                  <a:pt x="4085" y="444"/>
                </a:lnTo>
                <a:cubicBezTo>
                  <a:pt x="4085" y="381"/>
                  <a:pt x="4149" y="317"/>
                  <a:pt x="4212" y="317"/>
                </a:cubicBezTo>
                <a:close/>
                <a:moveTo>
                  <a:pt x="4212" y="0"/>
                </a:moveTo>
                <a:cubicBezTo>
                  <a:pt x="3959" y="0"/>
                  <a:pt x="3769" y="190"/>
                  <a:pt x="3769" y="444"/>
                </a:cubicBezTo>
                <a:lnTo>
                  <a:pt x="3769" y="1236"/>
                </a:lnTo>
                <a:cubicBezTo>
                  <a:pt x="3389" y="1331"/>
                  <a:pt x="3040" y="1457"/>
                  <a:pt x="2724" y="1679"/>
                </a:cubicBezTo>
                <a:lnTo>
                  <a:pt x="2154" y="1109"/>
                </a:lnTo>
                <a:cubicBezTo>
                  <a:pt x="2074" y="1030"/>
                  <a:pt x="1964" y="990"/>
                  <a:pt x="1849" y="990"/>
                </a:cubicBezTo>
                <a:cubicBezTo>
                  <a:pt x="1734" y="990"/>
                  <a:pt x="1615" y="1030"/>
                  <a:pt x="1520" y="1109"/>
                </a:cubicBezTo>
                <a:lnTo>
                  <a:pt x="1109" y="1521"/>
                </a:lnTo>
                <a:cubicBezTo>
                  <a:pt x="950" y="1711"/>
                  <a:pt x="950" y="1996"/>
                  <a:pt x="1109" y="2154"/>
                </a:cubicBezTo>
                <a:lnTo>
                  <a:pt x="1679" y="2724"/>
                </a:lnTo>
                <a:cubicBezTo>
                  <a:pt x="1457" y="3041"/>
                  <a:pt x="1330" y="3389"/>
                  <a:pt x="1235" y="3769"/>
                </a:cubicBezTo>
                <a:lnTo>
                  <a:pt x="444" y="3769"/>
                </a:lnTo>
                <a:cubicBezTo>
                  <a:pt x="190" y="3769"/>
                  <a:pt x="0" y="3959"/>
                  <a:pt x="0" y="4212"/>
                </a:cubicBezTo>
                <a:lnTo>
                  <a:pt x="0" y="4782"/>
                </a:lnTo>
                <a:cubicBezTo>
                  <a:pt x="0" y="5036"/>
                  <a:pt x="190" y="5226"/>
                  <a:pt x="444" y="5226"/>
                </a:cubicBezTo>
                <a:lnTo>
                  <a:pt x="1235" y="5226"/>
                </a:lnTo>
                <a:cubicBezTo>
                  <a:pt x="1330" y="5606"/>
                  <a:pt x="1489" y="5986"/>
                  <a:pt x="1679" y="6303"/>
                </a:cubicBezTo>
                <a:lnTo>
                  <a:pt x="1109" y="6841"/>
                </a:lnTo>
                <a:cubicBezTo>
                  <a:pt x="950" y="7031"/>
                  <a:pt x="950" y="7316"/>
                  <a:pt x="1109" y="7474"/>
                </a:cubicBezTo>
                <a:lnTo>
                  <a:pt x="1520" y="7886"/>
                </a:lnTo>
                <a:cubicBezTo>
                  <a:pt x="1615" y="7981"/>
                  <a:pt x="1734" y="8029"/>
                  <a:pt x="1849" y="8029"/>
                </a:cubicBezTo>
                <a:cubicBezTo>
                  <a:pt x="1964" y="8029"/>
                  <a:pt x="2074" y="7981"/>
                  <a:pt x="2154" y="7886"/>
                </a:cubicBezTo>
                <a:lnTo>
                  <a:pt x="2724" y="7348"/>
                </a:lnTo>
                <a:cubicBezTo>
                  <a:pt x="3040" y="7538"/>
                  <a:pt x="3389" y="7696"/>
                  <a:pt x="3769" y="7759"/>
                </a:cubicBezTo>
                <a:lnTo>
                  <a:pt x="3769" y="8551"/>
                </a:lnTo>
                <a:cubicBezTo>
                  <a:pt x="3769" y="8804"/>
                  <a:pt x="3959" y="8994"/>
                  <a:pt x="4212" y="8994"/>
                </a:cubicBezTo>
                <a:lnTo>
                  <a:pt x="4814" y="8994"/>
                </a:lnTo>
                <a:cubicBezTo>
                  <a:pt x="5036" y="8994"/>
                  <a:pt x="5226" y="8804"/>
                  <a:pt x="5257" y="8551"/>
                </a:cubicBezTo>
                <a:lnTo>
                  <a:pt x="5257" y="7759"/>
                </a:lnTo>
                <a:cubicBezTo>
                  <a:pt x="5606" y="7696"/>
                  <a:pt x="5986" y="7538"/>
                  <a:pt x="6302" y="7348"/>
                </a:cubicBezTo>
                <a:lnTo>
                  <a:pt x="6872" y="7886"/>
                </a:lnTo>
                <a:cubicBezTo>
                  <a:pt x="6952" y="7981"/>
                  <a:pt x="7062" y="8029"/>
                  <a:pt x="7173" y="8029"/>
                </a:cubicBezTo>
                <a:cubicBezTo>
                  <a:pt x="7284" y="8029"/>
                  <a:pt x="7395" y="7981"/>
                  <a:pt x="7474" y="7886"/>
                </a:cubicBezTo>
                <a:lnTo>
                  <a:pt x="7886" y="7474"/>
                </a:lnTo>
                <a:cubicBezTo>
                  <a:pt x="8076" y="7316"/>
                  <a:pt x="8076" y="7031"/>
                  <a:pt x="7886" y="6841"/>
                </a:cubicBezTo>
                <a:lnTo>
                  <a:pt x="7347" y="6303"/>
                </a:lnTo>
                <a:cubicBezTo>
                  <a:pt x="7537" y="5954"/>
                  <a:pt x="7696" y="5606"/>
                  <a:pt x="7759" y="5226"/>
                </a:cubicBezTo>
                <a:lnTo>
                  <a:pt x="8551" y="5226"/>
                </a:lnTo>
                <a:cubicBezTo>
                  <a:pt x="8804" y="5226"/>
                  <a:pt x="8994" y="5036"/>
                  <a:pt x="8994" y="4782"/>
                </a:cubicBezTo>
                <a:lnTo>
                  <a:pt x="8994" y="4212"/>
                </a:lnTo>
                <a:cubicBezTo>
                  <a:pt x="8994" y="3959"/>
                  <a:pt x="8804" y="3769"/>
                  <a:pt x="8551" y="3769"/>
                </a:cubicBezTo>
                <a:lnTo>
                  <a:pt x="7759" y="3769"/>
                </a:lnTo>
                <a:cubicBezTo>
                  <a:pt x="7696" y="3389"/>
                  <a:pt x="7537" y="3041"/>
                  <a:pt x="7347" y="2724"/>
                </a:cubicBezTo>
                <a:lnTo>
                  <a:pt x="7886" y="2154"/>
                </a:lnTo>
                <a:cubicBezTo>
                  <a:pt x="8076" y="1996"/>
                  <a:pt x="8076" y="1711"/>
                  <a:pt x="7886" y="1521"/>
                </a:cubicBezTo>
                <a:lnTo>
                  <a:pt x="7474" y="1109"/>
                </a:lnTo>
                <a:cubicBezTo>
                  <a:pt x="7395" y="1030"/>
                  <a:pt x="7284" y="990"/>
                  <a:pt x="7173" y="990"/>
                </a:cubicBezTo>
                <a:cubicBezTo>
                  <a:pt x="7062" y="990"/>
                  <a:pt x="6952" y="1030"/>
                  <a:pt x="6872" y="1109"/>
                </a:cubicBezTo>
                <a:lnTo>
                  <a:pt x="6302" y="1679"/>
                </a:lnTo>
                <a:cubicBezTo>
                  <a:pt x="5986" y="1457"/>
                  <a:pt x="5606" y="1331"/>
                  <a:pt x="5257" y="1236"/>
                </a:cubicBezTo>
                <a:lnTo>
                  <a:pt x="5257" y="444"/>
                </a:lnTo>
                <a:cubicBezTo>
                  <a:pt x="5257" y="190"/>
                  <a:pt x="5036" y="0"/>
                  <a:pt x="4814" y="0"/>
                </a:cubicBez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39" name="Google Shape;439;p16"/>
          <p:cNvSpPr/>
          <p:nvPr/>
        </p:nvSpPr>
        <p:spPr>
          <a:xfrm>
            <a:off x="5350412" y="1691967"/>
            <a:ext cx="14981" cy="16308"/>
          </a:xfrm>
          <a:custGeom>
            <a:avLst/>
            <a:gdLst/>
            <a:ahLst/>
            <a:cxnLst/>
            <a:rect l="l" t="t" r="r" b="b"/>
            <a:pathLst>
              <a:path w="350" h="381" extrusionOk="0">
                <a:moveTo>
                  <a:pt x="159" y="0"/>
                </a:moveTo>
                <a:cubicBezTo>
                  <a:pt x="64" y="0"/>
                  <a:pt x="1" y="95"/>
                  <a:pt x="1" y="190"/>
                </a:cubicBezTo>
                <a:cubicBezTo>
                  <a:pt x="1" y="285"/>
                  <a:pt x="64" y="380"/>
                  <a:pt x="159" y="380"/>
                </a:cubicBezTo>
                <a:cubicBezTo>
                  <a:pt x="286" y="380"/>
                  <a:pt x="349" y="285"/>
                  <a:pt x="349" y="190"/>
                </a:cubicBezTo>
                <a:cubicBezTo>
                  <a:pt x="349" y="95"/>
                  <a:pt x="286" y="0"/>
                  <a:pt x="159" y="0"/>
                </a:cubicBez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40" name="Google Shape;440;p16"/>
          <p:cNvSpPr/>
          <p:nvPr/>
        </p:nvSpPr>
        <p:spPr>
          <a:xfrm>
            <a:off x="5350409"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41" name="Google Shape;441;p16"/>
          <p:cNvSpPr/>
          <p:nvPr/>
        </p:nvSpPr>
        <p:spPr>
          <a:xfrm>
            <a:off x="5350409"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42" name="Google Shape;442;p16"/>
          <p:cNvSpPr/>
          <p:nvPr/>
        </p:nvSpPr>
        <p:spPr>
          <a:xfrm>
            <a:off x="5350409"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43" name="Google Shape;443;p16"/>
          <p:cNvSpPr/>
          <p:nvPr/>
        </p:nvSpPr>
        <p:spPr>
          <a:xfrm>
            <a:off x="53517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44" name="Google Shape;444;p16"/>
          <p:cNvSpPr/>
          <p:nvPr/>
        </p:nvSpPr>
        <p:spPr>
          <a:xfrm>
            <a:off x="53517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45" name="Google Shape;445;p16"/>
          <p:cNvSpPr/>
          <p:nvPr/>
        </p:nvSpPr>
        <p:spPr>
          <a:xfrm>
            <a:off x="53517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46" name="Google Shape;446;p16"/>
          <p:cNvSpPr/>
          <p:nvPr/>
        </p:nvSpPr>
        <p:spPr>
          <a:xfrm>
            <a:off x="5351779" y="1691967"/>
            <a:ext cx="1412" cy="16308"/>
          </a:xfrm>
          <a:custGeom>
            <a:avLst/>
            <a:gdLst/>
            <a:ahLst/>
            <a:cxnLst/>
            <a:rect l="l" t="t" r="r" b="b"/>
            <a:pathLst>
              <a:path w="33"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47" name="Google Shape;447;p16"/>
          <p:cNvSpPr/>
          <p:nvPr/>
        </p:nvSpPr>
        <p:spPr>
          <a:xfrm>
            <a:off x="5353149"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48" name="Google Shape;448;p16"/>
          <p:cNvSpPr/>
          <p:nvPr/>
        </p:nvSpPr>
        <p:spPr>
          <a:xfrm>
            <a:off x="5353149"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49" name="Google Shape;449;p16"/>
          <p:cNvSpPr/>
          <p:nvPr/>
        </p:nvSpPr>
        <p:spPr>
          <a:xfrm>
            <a:off x="5353149"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50" name="Google Shape;450;p16"/>
          <p:cNvSpPr/>
          <p:nvPr/>
        </p:nvSpPr>
        <p:spPr>
          <a:xfrm>
            <a:off x="5354477"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51" name="Google Shape;451;p16"/>
          <p:cNvSpPr/>
          <p:nvPr/>
        </p:nvSpPr>
        <p:spPr>
          <a:xfrm>
            <a:off x="5354477"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52" name="Google Shape;452;p16"/>
          <p:cNvSpPr/>
          <p:nvPr/>
        </p:nvSpPr>
        <p:spPr>
          <a:xfrm>
            <a:off x="5354477"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53" name="Google Shape;453;p16"/>
          <p:cNvSpPr/>
          <p:nvPr/>
        </p:nvSpPr>
        <p:spPr>
          <a:xfrm>
            <a:off x="5354475" y="1691967"/>
            <a:ext cx="1412" cy="16308"/>
          </a:xfrm>
          <a:custGeom>
            <a:avLst/>
            <a:gdLst/>
            <a:ahLst/>
            <a:cxnLst/>
            <a:rect l="l" t="t" r="r" b="b"/>
            <a:pathLst>
              <a:path w="33" h="381" extrusionOk="0">
                <a:moveTo>
                  <a:pt x="1" y="0"/>
                </a:moveTo>
                <a:lnTo>
                  <a:pt x="1" y="380"/>
                </a:lnTo>
                <a:lnTo>
                  <a:pt x="33" y="380"/>
                </a:lnTo>
                <a:lnTo>
                  <a:pt x="33"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54" name="Google Shape;454;p16"/>
          <p:cNvSpPr/>
          <p:nvPr/>
        </p:nvSpPr>
        <p:spPr>
          <a:xfrm>
            <a:off x="5355845"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55" name="Google Shape;455;p16"/>
          <p:cNvSpPr/>
          <p:nvPr/>
        </p:nvSpPr>
        <p:spPr>
          <a:xfrm>
            <a:off x="5355845"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56" name="Google Shape;456;p16"/>
          <p:cNvSpPr/>
          <p:nvPr/>
        </p:nvSpPr>
        <p:spPr>
          <a:xfrm>
            <a:off x="5355847" y="1691967"/>
            <a:ext cx="1412" cy="16308"/>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57" name="Google Shape;457;p16"/>
          <p:cNvSpPr/>
          <p:nvPr/>
        </p:nvSpPr>
        <p:spPr>
          <a:xfrm>
            <a:off x="5357217"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58" name="Google Shape;458;p16"/>
          <p:cNvSpPr/>
          <p:nvPr/>
        </p:nvSpPr>
        <p:spPr>
          <a:xfrm>
            <a:off x="5357217"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59" name="Google Shape;459;p16"/>
          <p:cNvSpPr/>
          <p:nvPr/>
        </p:nvSpPr>
        <p:spPr>
          <a:xfrm>
            <a:off x="5357241" y="1691967"/>
            <a:ext cx="1369" cy="16308"/>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60" name="Google Shape;460;p16"/>
          <p:cNvSpPr/>
          <p:nvPr/>
        </p:nvSpPr>
        <p:spPr>
          <a:xfrm>
            <a:off x="5358541"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61" name="Google Shape;461;p16"/>
          <p:cNvSpPr/>
          <p:nvPr/>
        </p:nvSpPr>
        <p:spPr>
          <a:xfrm>
            <a:off x="5358541"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62" name="Google Shape;462;p16"/>
          <p:cNvSpPr/>
          <p:nvPr/>
        </p:nvSpPr>
        <p:spPr>
          <a:xfrm>
            <a:off x="5358541"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63" name="Google Shape;463;p16"/>
          <p:cNvSpPr/>
          <p:nvPr/>
        </p:nvSpPr>
        <p:spPr>
          <a:xfrm>
            <a:off x="5358543" y="1691967"/>
            <a:ext cx="1412" cy="16308"/>
          </a:xfrm>
          <a:custGeom>
            <a:avLst/>
            <a:gdLst/>
            <a:ahLst/>
            <a:cxnLst/>
            <a:rect l="l" t="t" r="r" b="b"/>
            <a:pathLst>
              <a:path w="33" h="381" extrusionOk="0">
                <a:moveTo>
                  <a:pt x="1" y="0"/>
                </a:moveTo>
                <a:lnTo>
                  <a:pt x="1" y="380"/>
                </a:lnTo>
                <a:lnTo>
                  <a:pt x="33" y="380"/>
                </a:lnTo>
                <a:lnTo>
                  <a:pt x="33"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64" name="Google Shape;464;p16"/>
          <p:cNvSpPr/>
          <p:nvPr/>
        </p:nvSpPr>
        <p:spPr>
          <a:xfrm>
            <a:off x="5359913"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65" name="Google Shape;465;p16"/>
          <p:cNvSpPr/>
          <p:nvPr/>
        </p:nvSpPr>
        <p:spPr>
          <a:xfrm>
            <a:off x="5359913"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66" name="Google Shape;466;p16"/>
          <p:cNvSpPr/>
          <p:nvPr/>
        </p:nvSpPr>
        <p:spPr>
          <a:xfrm>
            <a:off x="5359913"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67" name="Google Shape;467;p16"/>
          <p:cNvSpPr/>
          <p:nvPr/>
        </p:nvSpPr>
        <p:spPr>
          <a:xfrm>
            <a:off x="53612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68" name="Google Shape;468;p16"/>
          <p:cNvSpPr/>
          <p:nvPr/>
        </p:nvSpPr>
        <p:spPr>
          <a:xfrm>
            <a:off x="53612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69" name="Google Shape;469;p16"/>
          <p:cNvSpPr/>
          <p:nvPr/>
        </p:nvSpPr>
        <p:spPr>
          <a:xfrm>
            <a:off x="53612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70" name="Google Shape;470;p16"/>
          <p:cNvSpPr/>
          <p:nvPr/>
        </p:nvSpPr>
        <p:spPr>
          <a:xfrm>
            <a:off x="5361308" y="1691967"/>
            <a:ext cx="1369" cy="16308"/>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71" name="Google Shape;471;p16"/>
          <p:cNvSpPr/>
          <p:nvPr/>
        </p:nvSpPr>
        <p:spPr>
          <a:xfrm>
            <a:off x="5362609"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72" name="Google Shape;472;p16"/>
          <p:cNvSpPr/>
          <p:nvPr/>
        </p:nvSpPr>
        <p:spPr>
          <a:xfrm>
            <a:off x="5362609"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73" name="Google Shape;473;p16"/>
          <p:cNvSpPr/>
          <p:nvPr/>
        </p:nvSpPr>
        <p:spPr>
          <a:xfrm>
            <a:off x="5362611" y="1691967"/>
            <a:ext cx="1412" cy="16308"/>
          </a:xfrm>
          <a:custGeom>
            <a:avLst/>
            <a:gdLst/>
            <a:ahLst/>
            <a:cxnLst/>
            <a:rect l="l" t="t" r="r" b="b"/>
            <a:pathLst>
              <a:path w="33" h="381" extrusionOk="0">
                <a:moveTo>
                  <a:pt x="1" y="0"/>
                </a:moveTo>
                <a:lnTo>
                  <a:pt x="1" y="380"/>
                </a:lnTo>
                <a:lnTo>
                  <a:pt x="33" y="380"/>
                </a:lnTo>
                <a:lnTo>
                  <a:pt x="33"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74" name="Google Shape;474;p16"/>
          <p:cNvSpPr/>
          <p:nvPr/>
        </p:nvSpPr>
        <p:spPr>
          <a:xfrm>
            <a:off x="5363977"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75" name="Google Shape;475;p16"/>
          <p:cNvSpPr/>
          <p:nvPr/>
        </p:nvSpPr>
        <p:spPr>
          <a:xfrm>
            <a:off x="5363977" y="1691967"/>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76" name="Google Shape;476;p16"/>
          <p:cNvSpPr/>
          <p:nvPr/>
        </p:nvSpPr>
        <p:spPr>
          <a:xfrm>
            <a:off x="5363979" y="1691967"/>
            <a:ext cx="1412" cy="16308"/>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77" name="Google Shape;477;p16"/>
          <p:cNvSpPr/>
          <p:nvPr/>
        </p:nvSpPr>
        <p:spPr>
          <a:xfrm>
            <a:off x="5363979" y="1691967"/>
            <a:ext cx="1412" cy="16308"/>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78" name="Google Shape;478;p16"/>
          <p:cNvSpPr/>
          <p:nvPr/>
        </p:nvSpPr>
        <p:spPr>
          <a:xfrm>
            <a:off x="5365349" y="1691967"/>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79" name="Google Shape;479;p16"/>
          <p:cNvSpPr/>
          <p:nvPr/>
        </p:nvSpPr>
        <p:spPr>
          <a:xfrm>
            <a:off x="5456179" y="1736352"/>
            <a:ext cx="16308" cy="15965"/>
          </a:xfrm>
          <a:custGeom>
            <a:avLst/>
            <a:gdLst/>
            <a:ahLst/>
            <a:cxnLst/>
            <a:rect l="l" t="t" r="r" b="b"/>
            <a:pathLst>
              <a:path w="381" h="373" extrusionOk="0">
                <a:moveTo>
                  <a:pt x="190" y="0"/>
                </a:moveTo>
                <a:cubicBezTo>
                  <a:pt x="143" y="0"/>
                  <a:pt x="95" y="24"/>
                  <a:pt x="63" y="72"/>
                </a:cubicBezTo>
                <a:cubicBezTo>
                  <a:pt x="0" y="135"/>
                  <a:pt x="0" y="230"/>
                  <a:pt x="63" y="325"/>
                </a:cubicBezTo>
                <a:cubicBezTo>
                  <a:pt x="95" y="357"/>
                  <a:pt x="143" y="372"/>
                  <a:pt x="190" y="372"/>
                </a:cubicBezTo>
                <a:cubicBezTo>
                  <a:pt x="238" y="372"/>
                  <a:pt x="285" y="357"/>
                  <a:pt x="317" y="325"/>
                </a:cubicBezTo>
                <a:cubicBezTo>
                  <a:pt x="380" y="262"/>
                  <a:pt x="380" y="135"/>
                  <a:pt x="317" y="72"/>
                </a:cubicBezTo>
                <a:cubicBezTo>
                  <a:pt x="285" y="24"/>
                  <a:pt x="238" y="0"/>
                  <a:pt x="190" y="0"/>
                </a:cubicBez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80" name="Google Shape;480;p16"/>
          <p:cNvSpPr/>
          <p:nvPr/>
        </p:nvSpPr>
        <p:spPr>
          <a:xfrm>
            <a:off x="5456176" y="1735324"/>
            <a:ext cx="0" cy="17677"/>
          </a:xfrm>
          <a:custGeom>
            <a:avLst/>
            <a:gdLst/>
            <a:ahLst/>
            <a:cxnLst/>
            <a:rect l="l" t="t" r="r" b="b"/>
            <a:pathLst>
              <a:path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81" name="Google Shape;481;p16"/>
          <p:cNvSpPr/>
          <p:nvPr/>
        </p:nvSpPr>
        <p:spPr>
          <a:xfrm>
            <a:off x="5456202"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82" name="Google Shape;482;p16"/>
          <p:cNvSpPr/>
          <p:nvPr/>
        </p:nvSpPr>
        <p:spPr>
          <a:xfrm>
            <a:off x="5456202"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83" name="Google Shape;483;p16"/>
          <p:cNvSpPr/>
          <p:nvPr/>
        </p:nvSpPr>
        <p:spPr>
          <a:xfrm>
            <a:off x="5457505"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84" name="Google Shape;484;p16"/>
          <p:cNvSpPr/>
          <p:nvPr/>
        </p:nvSpPr>
        <p:spPr>
          <a:xfrm>
            <a:off x="5457505"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85" name="Google Shape;485;p16"/>
          <p:cNvSpPr/>
          <p:nvPr/>
        </p:nvSpPr>
        <p:spPr>
          <a:xfrm>
            <a:off x="5457503"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86" name="Google Shape;486;p16"/>
          <p:cNvSpPr/>
          <p:nvPr/>
        </p:nvSpPr>
        <p:spPr>
          <a:xfrm>
            <a:off x="5458873"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87" name="Google Shape;487;p16"/>
          <p:cNvSpPr/>
          <p:nvPr/>
        </p:nvSpPr>
        <p:spPr>
          <a:xfrm>
            <a:off x="5458873"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88" name="Google Shape;488;p16"/>
          <p:cNvSpPr/>
          <p:nvPr/>
        </p:nvSpPr>
        <p:spPr>
          <a:xfrm>
            <a:off x="5458875" y="1735324"/>
            <a:ext cx="1412" cy="17677"/>
          </a:xfrm>
          <a:custGeom>
            <a:avLst/>
            <a:gdLst/>
            <a:ahLst/>
            <a:cxnLst/>
            <a:rect l="l" t="t" r="r" b="b"/>
            <a:pathLst>
              <a:path w="33"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89" name="Google Shape;489;p16"/>
          <p:cNvSpPr/>
          <p:nvPr/>
        </p:nvSpPr>
        <p:spPr>
          <a:xfrm>
            <a:off x="5460245"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90" name="Google Shape;490;p16"/>
          <p:cNvSpPr/>
          <p:nvPr/>
        </p:nvSpPr>
        <p:spPr>
          <a:xfrm>
            <a:off x="5460245"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91" name="Google Shape;491;p16"/>
          <p:cNvSpPr/>
          <p:nvPr/>
        </p:nvSpPr>
        <p:spPr>
          <a:xfrm>
            <a:off x="5460245"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92" name="Google Shape;492;p16"/>
          <p:cNvSpPr/>
          <p:nvPr/>
        </p:nvSpPr>
        <p:spPr>
          <a:xfrm>
            <a:off x="5460269"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93" name="Google Shape;493;p16"/>
          <p:cNvSpPr/>
          <p:nvPr/>
        </p:nvSpPr>
        <p:spPr>
          <a:xfrm>
            <a:off x="5461569"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94" name="Google Shape;494;p16"/>
          <p:cNvSpPr/>
          <p:nvPr/>
        </p:nvSpPr>
        <p:spPr>
          <a:xfrm>
            <a:off x="5461569"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95" name="Google Shape;495;p16"/>
          <p:cNvSpPr/>
          <p:nvPr/>
        </p:nvSpPr>
        <p:spPr>
          <a:xfrm>
            <a:off x="5461571"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96" name="Google Shape;496;p16"/>
          <p:cNvSpPr/>
          <p:nvPr/>
        </p:nvSpPr>
        <p:spPr>
          <a:xfrm>
            <a:off x="5462940"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97" name="Google Shape;497;p16"/>
          <p:cNvSpPr/>
          <p:nvPr/>
        </p:nvSpPr>
        <p:spPr>
          <a:xfrm>
            <a:off x="5462940"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98" name="Google Shape;498;p16"/>
          <p:cNvSpPr/>
          <p:nvPr/>
        </p:nvSpPr>
        <p:spPr>
          <a:xfrm>
            <a:off x="5462939" y="1735324"/>
            <a:ext cx="1412" cy="17677"/>
          </a:xfrm>
          <a:custGeom>
            <a:avLst/>
            <a:gdLst/>
            <a:ahLst/>
            <a:cxnLst/>
            <a:rect l="l" t="t" r="r" b="b"/>
            <a:pathLst>
              <a:path w="33"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499" name="Google Shape;499;p16"/>
          <p:cNvSpPr/>
          <p:nvPr/>
        </p:nvSpPr>
        <p:spPr>
          <a:xfrm>
            <a:off x="5462939" y="1735324"/>
            <a:ext cx="1412" cy="17677"/>
          </a:xfrm>
          <a:custGeom>
            <a:avLst/>
            <a:gdLst/>
            <a:ahLst/>
            <a:cxnLst/>
            <a:rect l="l" t="t" r="r" b="b"/>
            <a:pathLst>
              <a:path w="33"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00" name="Google Shape;500;p16"/>
          <p:cNvSpPr/>
          <p:nvPr/>
        </p:nvSpPr>
        <p:spPr>
          <a:xfrm>
            <a:off x="5464309"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01" name="Google Shape;501;p16"/>
          <p:cNvSpPr/>
          <p:nvPr/>
        </p:nvSpPr>
        <p:spPr>
          <a:xfrm>
            <a:off x="5464309"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02" name="Google Shape;502;p16"/>
          <p:cNvSpPr/>
          <p:nvPr/>
        </p:nvSpPr>
        <p:spPr>
          <a:xfrm>
            <a:off x="5464334"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03" name="Google Shape;503;p16"/>
          <p:cNvSpPr/>
          <p:nvPr/>
        </p:nvSpPr>
        <p:spPr>
          <a:xfrm>
            <a:off x="5465637"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04" name="Google Shape;504;p16"/>
          <p:cNvSpPr/>
          <p:nvPr/>
        </p:nvSpPr>
        <p:spPr>
          <a:xfrm>
            <a:off x="5465637"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05" name="Google Shape;505;p16"/>
          <p:cNvSpPr/>
          <p:nvPr/>
        </p:nvSpPr>
        <p:spPr>
          <a:xfrm>
            <a:off x="5465639"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06" name="Google Shape;506;p16"/>
          <p:cNvSpPr/>
          <p:nvPr/>
        </p:nvSpPr>
        <p:spPr>
          <a:xfrm>
            <a:off x="5467005"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07" name="Google Shape;507;p16"/>
          <p:cNvSpPr/>
          <p:nvPr/>
        </p:nvSpPr>
        <p:spPr>
          <a:xfrm>
            <a:off x="5467005"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08" name="Google Shape;508;p16"/>
          <p:cNvSpPr/>
          <p:nvPr/>
        </p:nvSpPr>
        <p:spPr>
          <a:xfrm>
            <a:off x="5467005"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09" name="Google Shape;509;p16"/>
          <p:cNvSpPr/>
          <p:nvPr/>
        </p:nvSpPr>
        <p:spPr>
          <a:xfrm>
            <a:off x="5468377"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10" name="Google Shape;510;p16"/>
          <p:cNvSpPr/>
          <p:nvPr/>
        </p:nvSpPr>
        <p:spPr>
          <a:xfrm>
            <a:off x="5468377"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11" name="Google Shape;511;p16"/>
          <p:cNvSpPr/>
          <p:nvPr/>
        </p:nvSpPr>
        <p:spPr>
          <a:xfrm>
            <a:off x="5468377"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12" name="Google Shape;512;p16"/>
          <p:cNvSpPr/>
          <p:nvPr/>
        </p:nvSpPr>
        <p:spPr>
          <a:xfrm>
            <a:off x="5468401"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13" name="Google Shape;513;p16"/>
          <p:cNvSpPr/>
          <p:nvPr/>
        </p:nvSpPr>
        <p:spPr>
          <a:xfrm>
            <a:off x="5469701"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14" name="Google Shape;514;p16"/>
          <p:cNvSpPr/>
          <p:nvPr/>
        </p:nvSpPr>
        <p:spPr>
          <a:xfrm>
            <a:off x="5469701"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15" name="Google Shape;515;p16"/>
          <p:cNvSpPr/>
          <p:nvPr/>
        </p:nvSpPr>
        <p:spPr>
          <a:xfrm>
            <a:off x="5469701"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16" name="Google Shape;516;p16"/>
          <p:cNvSpPr/>
          <p:nvPr/>
        </p:nvSpPr>
        <p:spPr>
          <a:xfrm>
            <a:off x="5471073"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17" name="Google Shape;517;p16"/>
          <p:cNvSpPr/>
          <p:nvPr/>
        </p:nvSpPr>
        <p:spPr>
          <a:xfrm>
            <a:off x="5471073"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18" name="Google Shape;518;p16"/>
          <p:cNvSpPr/>
          <p:nvPr/>
        </p:nvSpPr>
        <p:spPr>
          <a:xfrm>
            <a:off x="5471073"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19" name="Google Shape;519;p16"/>
          <p:cNvSpPr/>
          <p:nvPr/>
        </p:nvSpPr>
        <p:spPr>
          <a:xfrm>
            <a:off x="5472441"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20" name="Google Shape;520;p16"/>
          <p:cNvSpPr/>
          <p:nvPr/>
        </p:nvSpPr>
        <p:spPr>
          <a:xfrm>
            <a:off x="5472441"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21" name="Google Shape;521;p16"/>
          <p:cNvSpPr/>
          <p:nvPr/>
        </p:nvSpPr>
        <p:spPr>
          <a:xfrm>
            <a:off x="5500905" y="1842419"/>
            <a:ext cx="14939" cy="16308"/>
          </a:xfrm>
          <a:custGeom>
            <a:avLst/>
            <a:gdLst/>
            <a:ahLst/>
            <a:cxnLst/>
            <a:rect l="l" t="t" r="r" b="b"/>
            <a:pathLst>
              <a:path w="349" h="381" extrusionOk="0">
                <a:moveTo>
                  <a:pt x="190" y="0"/>
                </a:moveTo>
                <a:cubicBezTo>
                  <a:pt x="63" y="0"/>
                  <a:pt x="0" y="95"/>
                  <a:pt x="0" y="190"/>
                </a:cubicBezTo>
                <a:cubicBezTo>
                  <a:pt x="0" y="285"/>
                  <a:pt x="63" y="380"/>
                  <a:pt x="190" y="380"/>
                </a:cubicBezTo>
                <a:cubicBezTo>
                  <a:pt x="285" y="380"/>
                  <a:pt x="348" y="285"/>
                  <a:pt x="348" y="190"/>
                </a:cubicBezTo>
                <a:cubicBezTo>
                  <a:pt x="348" y="95"/>
                  <a:pt x="285" y="0"/>
                  <a:pt x="190" y="0"/>
                </a:cubicBez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22" name="Google Shape;522;p16"/>
          <p:cNvSpPr/>
          <p:nvPr/>
        </p:nvSpPr>
        <p:spPr>
          <a:xfrm>
            <a:off x="5500905"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23" name="Google Shape;523;p16"/>
          <p:cNvSpPr/>
          <p:nvPr/>
        </p:nvSpPr>
        <p:spPr>
          <a:xfrm>
            <a:off x="5500905"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24" name="Google Shape;524;p16"/>
          <p:cNvSpPr/>
          <p:nvPr/>
        </p:nvSpPr>
        <p:spPr>
          <a:xfrm>
            <a:off x="5500932"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25" name="Google Shape;525;p16"/>
          <p:cNvSpPr/>
          <p:nvPr/>
        </p:nvSpPr>
        <p:spPr>
          <a:xfrm>
            <a:off x="5502233"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26" name="Google Shape;526;p16"/>
          <p:cNvSpPr/>
          <p:nvPr/>
        </p:nvSpPr>
        <p:spPr>
          <a:xfrm>
            <a:off x="5502233"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27" name="Google Shape;527;p16"/>
          <p:cNvSpPr/>
          <p:nvPr/>
        </p:nvSpPr>
        <p:spPr>
          <a:xfrm>
            <a:off x="5502235"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28" name="Google Shape;528;p16"/>
          <p:cNvSpPr/>
          <p:nvPr/>
        </p:nvSpPr>
        <p:spPr>
          <a:xfrm>
            <a:off x="55036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29" name="Google Shape;529;p16"/>
          <p:cNvSpPr/>
          <p:nvPr/>
        </p:nvSpPr>
        <p:spPr>
          <a:xfrm>
            <a:off x="55036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30" name="Google Shape;530;p16"/>
          <p:cNvSpPr/>
          <p:nvPr/>
        </p:nvSpPr>
        <p:spPr>
          <a:xfrm>
            <a:off x="55036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31" name="Google Shape;531;p16"/>
          <p:cNvSpPr/>
          <p:nvPr/>
        </p:nvSpPr>
        <p:spPr>
          <a:xfrm>
            <a:off x="5503603" y="1842419"/>
            <a:ext cx="1412" cy="16308"/>
          </a:xfrm>
          <a:custGeom>
            <a:avLst/>
            <a:gdLst/>
            <a:ahLst/>
            <a:cxnLst/>
            <a:rect l="l" t="t" r="r" b="b"/>
            <a:pathLst>
              <a:path w="33"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32" name="Google Shape;532;p16"/>
          <p:cNvSpPr/>
          <p:nvPr/>
        </p:nvSpPr>
        <p:spPr>
          <a:xfrm>
            <a:off x="5504973"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33" name="Google Shape;533;p16"/>
          <p:cNvSpPr/>
          <p:nvPr/>
        </p:nvSpPr>
        <p:spPr>
          <a:xfrm>
            <a:off x="5504973"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34" name="Google Shape;534;p16"/>
          <p:cNvSpPr/>
          <p:nvPr/>
        </p:nvSpPr>
        <p:spPr>
          <a:xfrm>
            <a:off x="5504998"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35" name="Google Shape;535;p16"/>
          <p:cNvSpPr/>
          <p:nvPr/>
        </p:nvSpPr>
        <p:spPr>
          <a:xfrm>
            <a:off x="5506301"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36" name="Google Shape;536;p16"/>
          <p:cNvSpPr/>
          <p:nvPr/>
        </p:nvSpPr>
        <p:spPr>
          <a:xfrm>
            <a:off x="5506301"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37" name="Google Shape;537;p16"/>
          <p:cNvSpPr/>
          <p:nvPr/>
        </p:nvSpPr>
        <p:spPr>
          <a:xfrm>
            <a:off x="5506299"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38" name="Google Shape;538;p16"/>
          <p:cNvSpPr/>
          <p:nvPr/>
        </p:nvSpPr>
        <p:spPr>
          <a:xfrm>
            <a:off x="5506299"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39" name="Google Shape;539;p16"/>
          <p:cNvSpPr/>
          <p:nvPr/>
        </p:nvSpPr>
        <p:spPr>
          <a:xfrm>
            <a:off x="5507669"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40" name="Google Shape;540;p16"/>
          <p:cNvSpPr/>
          <p:nvPr/>
        </p:nvSpPr>
        <p:spPr>
          <a:xfrm>
            <a:off x="5507669"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41" name="Google Shape;541;p16"/>
          <p:cNvSpPr/>
          <p:nvPr/>
        </p:nvSpPr>
        <p:spPr>
          <a:xfrm>
            <a:off x="5507671" y="1842419"/>
            <a:ext cx="1412" cy="16308"/>
          </a:xfrm>
          <a:custGeom>
            <a:avLst/>
            <a:gdLst/>
            <a:ahLst/>
            <a:cxnLst/>
            <a:rect l="l" t="t" r="r" b="b"/>
            <a:pathLst>
              <a:path w="33"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42" name="Google Shape;542;p16"/>
          <p:cNvSpPr/>
          <p:nvPr/>
        </p:nvSpPr>
        <p:spPr>
          <a:xfrm>
            <a:off x="5509037"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43" name="Google Shape;543;p16"/>
          <p:cNvSpPr/>
          <p:nvPr/>
        </p:nvSpPr>
        <p:spPr>
          <a:xfrm>
            <a:off x="5509037"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44" name="Google Shape;544;p16"/>
          <p:cNvSpPr/>
          <p:nvPr/>
        </p:nvSpPr>
        <p:spPr>
          <a:xfrm>
            <a:off x="5509064"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45" name="Google Shape;545;p16"/>
          <p:cNvSpPr/>
          <p:nvPr/>
        </p:nvSpPr>
        <p:spPr>
          <a:xfrm>
            <a:off x="5510365"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46" name="Google Shape;546;p16"/>
          <p:cNvSpPr/>
          <p:nvPr/>
        </p:nvSpPr>
        <p:spPr>
          <a:xfrm>
            <a:off x="5510365"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47" name="Google Shape;547;p16"/>
          <p:cNvSpPr/>
          <p:nvPr/>
        </p:nvSpPr>
        <p:spPr>
          <a:xfrm>
            <a:off x="5510365"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48" name="Google Shape;548;p16"/>
          <p:cNvSpPr/>
          <p:nvPr/>
        </p:nvSpPr>
        <p:spPr>
          <a:xfrm>
            <a:off x="5511737"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49" name="Google Shape;549;p16"/>
          <p:cNvSpPr/>
          <p:nvPr/>
        </p:nvSpPr>
        <p:spPr>
          <a:xfrm>
            <a:off x="5511737"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50" name="Google Shape;550;p16"/>
          <p:cNvSpPr/>
          <p:nvPr/>
        </p:nvSpPr>
        <p:spPr>
          <a:xfrm>
            <a:off x="5511737"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51" name="Google Shape;551;p16"/>
          <p:cNvSpPr/>
          <p:nvPr/>
        </p:nvSpPr>
        <p:spPr>
          <a:xfrm>
            <a:off x="5511735" y="1842419"/>
            <a:ext cx="1412" cy="16308"/>
          </a:xfrm>
          <a:custGeom>
            <a:avLst/>
            <a:gdLst/>
            <a:ahLst/>
            <a:cxnLst/>
            <a:rect l="l" t="t" r="r" b="b"/>
            <a:pathLst>
              <a:path w="33"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52" name="Google Shape;552;p16"/>
          <p:cNvSpPr/>
          <p:nvPr/>
        </p:nvSpPr>
        <p:spPr>
          <a:xfrm>
            <a:off x="5513105"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53" name="Google Shape;553;p16"/>
          <p:cNvSpPr/>
          <p:nvPr/>
        </p:nvSpPr>
        <p:spPr>
          <a:xfrm>
            <a:off x="5513105"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54" name="Google Shape;554;p16"/>
          <p:cNvSpPr/>
          <p:nvPr/>
        </p:nvSpPr>
        <p:spPr>
          <a:xfrm>
            <a:off x="5513105"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55" name="Google Shape;555;p16"/>
          <p:cNvSpPr/>
          <p:nvPr/>
        </p:nvSpPr>
        <p:spPr>
          <a:xfrm>
            <a:off x="5514433"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56" name="Google Shape;556;p16"/>
          <p:cNvSpPr/>
          <p:nvPr/>
        </p:nvSpPr>
        <p:spPr>
          <a:xfrm>
            <a:off x="5514433"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57" name="Google Shape;557;p16"/>
          <p:cNvSpPr/>
          <p:nvPr/>
        </p:nvSpPr>
        <p:spPr>
          <a:xfrm>
            <a:off x="5514433"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58" name="Google Shape;558;p16"/>
          <p:cNvSpPr/>
          <p:nvPr/>
        </p:nvSpPr>
        <p:spPr>
          <a:xfrm>
            <a:off x="55158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59" name="Google Shape;559;p16"/>
          <p:cNvSpPr/>
          <p:nvPr/>
        </p:nvSpPr>
        <p:spPr>
          <a:xfrm>
            <a:off x="55158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60" name="Google Shape;560;p16"/>
          <p:cNvSpPr/>
          <p:nvPr/>
        </p:nvSpPr>
        <p:spPr>
          <a:xfrm>
            <a:off x="55158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61" name="Google Shape;561;p16"/>
          <p:cNvSpPr/>
          <p:nvPr/>
        </p:nvSpPr>
        <p:spPr>
          <a:xfrm>
            <a:off x="5456179" y="1949515"/>
            <a:ext cx="16308" cy="16308"/>
          </a:xfrm>
          <a:custGeom>
            <a:avLst/>
            <a:gdLst/>
            <a:ahLst/>
            <a:cxnLst/>
            <a:rect l="l" t="t" r="r" b="b"/>
            <a:pathLst>
              <a:path w="381" h="381" extrusionOk="0">
                <a:moveTo>
                  <a:pt x="190" y="0"/>
                </a:moveTo>
                <a:cubicBezTo>
                  <a:pt x="95" y="0"/>
                  <a:pt x="0" y="95"/>
                  <a:pt x="0" y="190"/>
                </a:cubicBezTo>
                <a:cubicBezTo>
                  <a:pt x="0" y="285"/>
                  <a:pt x="95" y="380"/>
                  <a:pt x="190" y="380"/>
                </a:cubicBezTo>
                <a:cubicBezTo>
                  <a:pt x="285" y="380"/>
                  <a:pt x="380" y="285"/>
                  <a:pt x="380" y="190"/>
                </a:cubicBezTo>
                <a:cubicBezTo>
                  <a:pt x="380" y="95"/>
                  <a:pt x="285" y="0"/>
                  <a:pt x="190" y="0"/>
                </a:cubicBez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62" name="Google Shape;562;p16"/>
          <p:cNvSpPr/>
          <p:nvPr/>
        </p:nvSpPr>
        <p:spPr>
          <a:xfrm>
            <a:off x="5456176" y="1948144"/>
            <a:ext cx="0" cy="17677"/>
          </a:xfrm>
          <a:custGeom>
            <a:avLst/>
            <a:gdLst/>
            <a:ahLst/>
            <a:cxnLst/>
            <a:rect l="l" t="t" r="r" b="b"/>
            <a:pathLst>
              <a:path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63" name="Google Shape;563;p16"/>
          <p:cNvSpPr/>
          <p:nvPr/>
        </p:nvSpPr>
        <p:spPr>
          <a:xfrm>
            <a:off x="5456202"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64" name="Google Shape;564;p16"/>
          <p:cNvSpPr/>
          <p:nvPr/>
        </p:nvSpPr>
        <p:spPr>
          <a:xfrm>
            <a:off x="5456202"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65" name="Google Shape;565;p16"/>
          <p:cNvSpPr/>
          <p:nvPr/>
        </p:nvSpPr>
        <p:spPr>
          <a:xfrm>
            <a:off x="5457505"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66" name="Google Shape;566;p16"/>
          <p:cNvSpPr/>
          <p:nvPr/>
        </p:nvSpPr>
        <p:spPr>
          <a:xfrm>
            <a:off x="5457505"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67" name="Google Shape;567;p16"/>
          <p:cNvSpPr/>
          <p:nvPr/>
        </p:nvSpPr>
        <p:spPr>
          <a:xfrm>
            <a:off x="5457503"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68" name="Google Shape;568;p16"/>
          <p:cNvSpPr/>
          <p:nvPr/>
        </p:nvSpPr>
        <p:spPr>
          <a:xfrm>
            <a:off x="5458873"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69" name="Google Shape;569;p16"/>
          <p:cNvSpPr/>
          <p:nvPr/>
        </p:nvSpPr>
        <p:spPr>
          <a:xfrm>
            <a:off x="5458873"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70" name="Google Shape;570;p16"/>
          <p:cNvSpPr/>
          <p:nvPr/>
        </p:nvSpPr>
        <p:spPr>
          <a:xfrm>
            <a:off x="5458875" y="1948144"/>
            <a:ext cx="1412" cy="17677"/>
          </a:xfrm>
          <a:custGeom>
            <a:avLst/>
            <a:gdLst/>
            <a:ahLst/>
            <a:cxnLst/>
            <a:rect l="l" t="t" r="r" b="b"/>
            <a:pathLst>
              <a:path w="33"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71" name="Google Shape;571;p16"/>
          <p:cNvSpPr/>
          <p:nvPr/>
        </p:nvSpPr>
        <p:spPr>
          <a:xfrm>
            <a:off x="5460245"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72" name="Google Shape;572;p16"/>
          <p:cNvSpPr/>
          <p:nvPr/>
        </p:nvSpPr>
        <p:spPr>
          <a:xfrm>
            <a:off x="5460245"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73" name="Google Shape;573;p16"/>
          <p:cNvSpPr/>
          <p:nvPr/>
        </p:nvSpPr>
        <p:spPr>
          <a:xfrm>
            <a:off x="5460245"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74" name="Google Shape;574;p16"/>
          <p:cNvSpPr/>
          <p:nvPr/>
        </p:nvSpPr>
        <p:spPr>
          <a:xfrm>
            <a:off x="5460269"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75" name="Google Shape;575;p16"/>
          <p:cNvSpPr/>
          <p:nvPr/>
        </p:nvSpPr>
        <p:spPr>
          <a:xfrm>
            <a:off x="5461569"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76" name="Google Shape;576;p16"/>
          <p:cNvSpPr/>
          <p:nvPr/>
        </p:nvSpPr>
        <p:spPr>
          <a:xfrm>
            <a:off x="5461569"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77" name="Google Shape;577;p16"/>
          <p:cNvSpPr/>
          <p:nvPr/>
        </p:nvSpPr>
        <p:spPr>
          <a:xfrm>
            <a:off x="5461571"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78" name="Google Shape;578;p16"/>
          <p:cNvSpPr/>
          <p:nvPr/>
        </p:nvSpPr>
        <p:spPr>
          <a:xfrm>
            <a:off x="5462940"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79" name="Google Shape;579;p16"/>
          <p:cNvSpPr/>
          <p:nvPr/>
        </p:nvSpPr>
        <p:spPr>
          <a:xfrm>
            <a:off x="5462940"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80" name="Google Shape;580;p16"/>
          <p:cNvSpPr/>
          <p:nvPr/>
        </p:nvSpPr>
        <p:spPr>
          <a:xfrm>
            <a:off x="5462939" y="1948144"/>
            <a:ext cx="1412" cy="17677"/>
          </a:xfrm>
          <a:custGeom>
            <a:avLst/>
            <a:gdLst/>
            <a:ahLst/>
            <a:cxnLst/>
            <a:rect l="l" t="t" r="r" b="b"/>
            <a:pathLst>
              <a:path w="33"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81" name="Google Shape;581;p16"/>
          <p:cNvSpPr/>
          <p:nvPr/>
        </p:nvSpPr>
        <p:spPr>
          <a:xfrm>
            <a:off x="5462939" y="1948144"/>
            <a:ext cx="1412" cy="17677"/>
          </a:xfrm>
          <a:custGeom>
            <a:avLst/>
            <a:gdLst/>
            <a:ahLst/>
            <a:cxnLst/>
            <a:rect l="l" t="t" r="r" b="b"/>
            <a:pathLst>
              <a:path w="33"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82" name="Google Shape;582;p16"/>
          <p:cNvSpPr/>
          <p:nvPr/>
        </p:nvSpPr>
        <p:spPr>
          <a:xfrm>
            <a:off x="5464309"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83" name="Google Shape;583;p16"/>
          <p:cNvSpPr/>
          <p:nvPr/>
        </p:nvSpPr>
        <p:spPr>
          <a:xfrm>
            <a:off x="5464309"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84" name="Google Shape;584;p16"/>
          <p:cNvSpPr/>
          <p:nvPr/>
        </p:nvSpPr>
        <p:spPr>
          <a:xfrm>
            <a:off x="5464334"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85" name="Google Shape;585;p16"/>
          <p:cNvSpPr/>
          <p:nvPr/>
        </p:nvSpPr>
        <p:spPr>
          <a:xfrm>
            <a:off x="5465637"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86" name="Google Shape;586;p16"/>
          <p:cNvSpPr/>
          <p:nvPr/>
        </p:nvSpPr>
        <p:spPr>
          <a:xfrm>
            <a:off x="5465637"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87" name="Google Shape;587;p16"/>
          <p:cNvSpPr/>
          <p:nvPr/>
        </p:nvSpPr>
        <p:spPr>
          <a:xfrm>
            <a:off x="5465639"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88" name="Google Shape;588;p16"/>
          <p:cNvSpPr/>
          <p:nvPr/>
        </p:nvSpPr>
        <p:spPr>
          <a:xfrm>
            <a:off x="5467005"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89" name="Google Shape;589;p16"/>
          <p:cNvSpPr/>
          <p:nvPr/>
        </p:nvSpPr>
        <p:spPr>
          <a:xfrm>
            <a:off x="5467005"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90" name="Google Shape;590;p16"/>
          <p:cNvSpPr/>
          <p:nvPr/>
        </p:nvSpPr>
        <p:spPr>
          <a:xfrm>
            <a:off x="5467005"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91" name="Google Shape;591;p16"/>
          <p:cNvSpPr/>
          <p:nvPr/>
        </p:nvSpPr>
        <p:spPr>
          <a:xfrm>
            <a:off x="5468377"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92" name="Google Shape;592;p16"/>
          <p:cNvSpPr/>
          <p:nvPr/>
        </p:nvSpPr>
        <p:spPr>
          <a:xfrm>
            <a:off x="5468377"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93" name="Google Shape;593;p16"/>
          <p:cNvSpPr/>
          <p:nvPr/>
        </p:nvSpPr>
        <p:spPr>
          <a:xfrm>
            <a:off x="5468377"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94" name="Google Shape;594;p16"/>
          <p:cNvSpPr/>
          <p:nvPr/>
        </p:nvSpPr>
        <p:spPr>
          <a:xfrm>
            <a:off x="5468401"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95" name="Google Shape;595;p16"/>
          <p:cNvSpPr/>
          <p:nvPr/>
        </p:nvSpPr>
        <p:spPr>
          <a:xfrm>
            <a:off x="5469701"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96" name="Google Shape;596;p16"/>
          <p:cNvSpPr/>
          <p:nvPr/>
        </p:nvSpPr>
        <p:spPr>
          <a:xfrm>
            <a:off x="5469701"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97" name="Google Shape;597;p16"/>
          <p:cNvSpPr/>
          <p:nvPr/>
        </p:nvSpPr>
        <p:spPr>
          <a:xfrm>
            <a:off x="5469701"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98" name="Google Shape;598;p16"/>
          <p:cNvSpPr/>
          <p:nvPr/>
        </p:nvSpPr>
        <p:spPr>
          <a:xfrm>
            <a:off x="5471073"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599" name="Google Shape;599;p16"/>
          <p:cNvSpPr/>
          <p:nvPr/>
        </p:nvSpPr>
        <p:spPr>
          <a:xfrm>
            <a:off x="5471073"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00" name="Google Shape;600;p16"/>
          <p:cNvSpPr/>
          <p:nvPr/>
        </p:nvSpPr>
        <p:spPr>
          <a:xfrm>
            <a:off x="5471073"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01" name="Google Shape;601;p16"/>
          <p:cNvSpPr/>
          <p:nvPr/>
        </p:nvSpPr>
        <p:spPr>
          <a:xfrm>
            <a:off x="5472441"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02" name="Google Shape;602;p16"/>
          <p:cNvSpPr/>
          <p:nvPr/>
        </p:nvSpPr>
        <p:spPr>
          <a:xfrm>
            <a:off x="5472441"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03" name="Google Shape;603;p16"/>
          <p:cNvSpPr/>
          <p:nvPr/>
        </p:nvSpPr>
        <p:spPr>
          <a:xfrm>
            <a:off x="5350412" y="1994241"/>
            <a:ext cx="14981" cy="14939"/>
          </a:xfrm>
          <a:custGeom>
            <a:avLst/>
            <a:gdLst/>
            <a:ahLst/>
            <a:cxnLst/>
            <a:rect l="l" t="t" r="r" b="b"/>
            <a:pathLst>
              <a:path w="350" h="349" extrusionOk="0">
                <a:moveTo>
                  <a:pt x="159" y="0"/>
                </a:moveTo>
                <a:cubicBezTo>
                  <a:pt x="64" y="0"/>
                  <a:pt x="1" y="64"/>
                  <a:pt x="1" y="159"/>
                </a:cubicBezTo>
                <a:cubicBezTo>
                  <a:pt x="1" y="285"/>
                  <a:pt x="64" y="349"/>
                  <a:pt x="159" y="349"/>
                </a:cubicBezTo>
                <a:cubicBezTo>
                  <a:pt x="286" y="349"/>
                  <a:pt x="349" y="285"/>
                  <a:pt x="349" y="159"/>
                </a:cubicBezTo>
                <a:cubicBezTo>
                  <a:pt x="349" y="64"/>
                  <a:pt x="286" y="0"/>
                  <a:pt x="159" y="0"/>
                </a:cubicBez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04" name="Google Shape;604;p16"/>
          <p:cNvSpPr/>
          <p:nvPr/>
        </p:nvSpPr>
        <p:spPr>
          <a:xfrm>
            <a:off x="5350409"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05" name="Google Shape;605;p16"/>
          <p:cNvSpPr/>
          <p:nvPr/>
        </p:nvSpPr>
        <p:spPr>
          <a:xfrm>
            <a:off x="5350409"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06" name="Google Shape;606;p16"/>
          <p:cNvSpPr/>
          <p:nvPr/>
        </p:nvSpPr>
        <p:spPr>
          <a:xfrm>
            <a:off x="5350409"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07" name="Google Shape;607;p16"/>
          <p:cNvSpPr/>
          <p:nvPr/>
        </p:nvSpPr>
        <p:spPr>
          <a:xfrm>
            <a:off x="53517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08" name="Google Shape;608;p16"/>
          <p:cNvSpPr/>
          <p:nvPr/>
        </p:nvSpPr>
        <p:spPr>
          <a:xfrm>
            <a:off x="53517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09" name="Google Shape;609;p16"/>
          <p:cNvSpPr/>
          <p:nvPr/>
        </p:nvSpPr>
        <p:spPr>
          <a:xfrm>
            <a:off x="53517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10" name="Google Shape;610;p16"/>
          <p:cNvSpPr/>
          <p:nvPr/>
        </p:nvSpPr>
        <p:spPr>
          <a:xfrm>
            <a:off x="5351779" y="1994241"/>
            <a:ext cx="1412" cy="14939"/>
          </a:xfrm>
          <a:custGeom>
            <a:avLst/>
            <a:gdLst/>
            <a:ahLst/>
            <a:cxnLst/>
            <a:rect l="l" t="t" r="r" b="b"/>
            <a:pathLst>
              <a:path w="33" h="349" extrusionOk="0">
                <a:moveTo>
                  <a:pt x="0" y="0"/>
                </a:moveTo>
                <a:lnTo>
                  <a:pt x="0" y="349"/>
                </a:lnTo>
                <a:lnTo>
                  <a:pt x="32" y="349"/>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11" name="Google Shape;611;p16"/>
          <p:cNvSpPr/>
          <p:nvPr/>
        </p:nvSpPr>
        <p:spPr>
          <a:xfrm>
            <a:off x="5353149"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12" name="Google Shape;612;p16"/>
          <p:cNvSpPr/>
          <p:nvPr/>
        </p:nvSpPr>
        <p:spPr>
          <a:xfrm>
            <a:off x="5353149"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13" name="Google Shape;613;p16"/>
          <p:cNvSpPr/>
          <p:nvPr/>
        </p:nvSpPr>
        <p:spPr>
          <a:xfrm>
            <a:off x="5353149"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14" name="Google Shape;614;p16"/>
          <p:cNvSpPr/>
          <p:nvPr/>
        </p:nvSpPr>
        <p:spPr>
          <a:xfrm>
            <a:off x="5354477"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15" name="Google Shape;615;p16"/>
          <p:cNvSpPr/>
          <p:nvPr/>
        </p:nvSpPr>
        <p:spPr>
          <a:xfrm>
            <a:off x="5354477"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16" name="Google Shape;616;p16"/>
          <p:cNvSpPr/>
          <p:nvPr/>
        </p:nvSpPr>
        <p:spPr>
          <a:xfrm>
            <a:off x="5354477"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17" name="Google Shape;617;p16"/>
          <p:cNvSpPr/>
          <p:nvPr/>
        </p:nvSpPr>
        <p:spPr>
          <a:xfrm>
            <a:off x="5354475" y="1994241"/>
            <a:ext cx="1412" cy="14939"/>
          </a:xfrm>
          <a:custGeom>
            <a:avLst/>
            <a:gdLst/>
            <a:ahLst/>
            <a:cxnLst/>
            <a:rect l="l" t="t" r="r" b="b"/>
            <a:pathLst>
              <a:path w="33" h="349" extrusionOk="0">
                <a:moveTo>
                  <a:pt x="1" y="0"/>
                </a:moveTo>
                <a:lnTo>
                  <a:pt x="1" y="349"/>
                </a:lnTo>
                <a:lnTo>
                  <a:pt x="33" y="349"/>
                </a:lnTo>
                <a:lnTo>
                  <a:pt x="33"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18" name="Google Shape;618;p16"/>
          <p:cNvSpPr/>
          <p:nvPr/>
        </p:nvSpPr>
        <p:spPr>
          <a:xfrm>
            <a:off x="5355845"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19" name="Google Shape;619;p16"/>
          <p:cNvSpPr/>
          <p:nvPr/>
        </p:nvSpPr>
        <p:spPr>
          <a:xfrm>
            <a:off x="5355845"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20" name="Google Shape;620;p16"/>
          <p:cNvSpPr/>
          <p:nvPr/>
        </p:nvSpPr>
        <p:spPr>
          <a:xfrm>
            <a:off x="5355847" y="1994241"/>
            <a:ext cx="1412" cy="14939"/>
          </a:xfrm>
          <a:custGeom>
            <a:avLst/>
            <a:gdLst/>
            <a:ahLst/>
            <a:cxnLst/>
            <a:rect l="l" t="t" r="r" b="b"/>
            <a:pathLst>
              <a:path w="33" h="349" extrusionOk="0">
                <a:moveTo>
                  <a:pt x="1" y="0"/>
                </a:moveTo>
                <a:lnTo>
                  <a:pt x="1" y="349"/>
                </a:lnTo>
                <a:lnTo>
                  <a:pt x="32" y="349"/>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21" name="Google Shape;621;p16"/>
          <p:cNvSpPr/>
          <p:nvPr/>
        </p:nvSpPr>
        <p:spPr>
          <a:xfrm>
            <a:off x="5357217"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22" name="Google Shape;622;p16"/>
          <p:cNvSpPr/>
          <p:nvPr/>
        </p:nvSpPr>
        <p:spPr>
          <a:xfrm>
            <a:off x="5357217"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23" name="Google Shape;623;p16"/>
          <p:cNvSpPr/>
          <p:nvPr/>
        </p:nvSpPr>
        <p:spPr>
          <a:xfrm>
            <a:off x="5357241" y="1994241"/>
            <a:ext cx="1369" cy="14939"/>
          </a:xfrm>
          <a:custGeom>
            <a:avLst/>
            <a:gdLst/>
            <a:ahLst/>
            <a:cxnLst/>
            <a:rect l="l" t="t" r="r" b="b"/>
            <a:pathLst>
              <a:path w="32" h="349" extrusionOk="0">
                <a:moveTo>
                  <a:pt x="0" y="0"/>
                </a:moveTo>
                <a:lnTo>
                  <a:pt x="0" y="349"/>
                </a:lnTo>
                <a:lnTo>
                  <a:pt x="32" y="349"/>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24" name="Google Shape;624;p16"/>
          <p:cNvSpPr/>
          <p:nvPr/>
        </p:nvSpPr>
        <p:spPr>
          <a:xfrm>
            <a:off x="5358541"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25" name="Google Shape;625;p16"/>
          <p:cNvSpPr/>
          <p:nvPr/>
        </p:nvSpPr>
        <p:spPr>
          <a:xfrm>
            <a:off x="5358541"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26" name="Google Shape;626;p16"/>
          <p:cNvSpPr/>
          <p:nvPr/>
        </p:nvSpPr>
        <p:spPr>
          <a:xfrm>
            <a:off x="5358541"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27" name="Google Shape;627;p16"/>
          <p:cNvSpPr/>
          <p:nvPr/>
        </p:nvSpPr>
        <p:spPr>
          <a:xfrm>
            <a:off x="5358543" y="1994241"/>
            <a:ext cx="1412" cy="14939"/>
          </a:xfrm>
          <a:custGeom>
            <a:avLst/>
            <a:gdLst/>
            <a:ahLst/>
            <a:cxnLst/>
            <a:rect l="l" t="t" r="r" b="b"/>
            <a:pathLst>
              <a:path w="33" h="349" extrusionOk="0">
                <a:moveTo>
                  <a:pt x="1" y="0"/>
                </a:moveTo>
                <a:lnTo>
                  <a:pt x="1" y="349"/>
                </a:lnTo>
                <a:lnTo>
                  <a:pt x="33" y="349"/>
                </a:lnTo>
                <a:lnTo>
                  <a:pt x="33"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28" name="Google Shape;628;p16"/>
          <p:cNvSpPr/>
          <p:nvPr/>
        </p:nvSpPr>
        <p:spPr>
          <a:xfrm>
            <a:off x="5359913"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29" name="Google Shape;629;p16"/>
          <p:cNvSpPr/>
          <p:nvPr/>
        </p:nvSpPr>
        <p:spPr>
          <a:xfrm>
            <a:off x="5359913"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30" name="Google Shape;630;p16"/>
          <p:cNvSpPr/>
          <p:nvPr/>
        </p:nvSpPr>
        <p:spPr>
          <a:xfrm>
            <a:off x="5359913"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31" name="Google Shape;631;p16"/>
          <p:cNvSpPr/>
          <p:nvPr/>
        </p:nvSpPr>
        <p:spPr>
          <a:xfrm>
            <a:off x="53612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32" name="Google Shape;632;p16"/>
          <p:cNvSpPr/>
          <p:nvPr/>
        </p:nvSpPr>
        <p:spPr>
          <a:xfrm>
            <a:off x="53612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33" name="Google Shape;633;p16"/>
          <p:cNvSpPr/>
          <p:nvPr/>
        </p:nvSpPr>
        <p:spPr>
          <a:xfrm>
            <a:off x="53612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34" name="Google Shape;634;p16"/>
          <p:cNvSpPr/>
          <p:nvPr/>
        </p:nvSpPr>
        <p:spPr>
          <a:xfrm>
            <a:off x="5361308" y="1994241"/>
            <a:ext cx="1369" cy="14939"/>
          </a:xfrm>
          <a:custGeom>
            <a:avLst/>
            <a:gdLst/>
            <a:ahLst/>
            <a:cxnLst/>
            <a:rect l="l" t="t" r="r" b="b"/>
            <a:pathLst>
              <a:path w="32" h="349" extrusionOk="0">
                <a:moveTo>
                  <a:pt x="0" y="0"/>
                </a:moveTo>
                <a:lnTo>
                  <a:pt x="0" y="349"/>
                </a:lnTo>
                <a:lnTo>
                  <a:pt x="32" y="349"/>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35" name="Google Shape;635;p16"/>
          <p:cNvSpPr/>
          <p:nvPr/>
        </p:nvSpPr>
        <p:spPr>
          <a:xfrm>
            <a:off x="5362609"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36" name="Google Shape;636;p16"/>
          <p:cNvSpPr/>
          <p:nvPr/>
        </p:nvSpPr>
        <p:spPr>
          <a:xfrm>
            <a:off x="5362609"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37" name="Google Shape;637;p16"/>
          <p:cNvSpPr/>
          <p:nvPr/>
        </p:nvSpPr>
        <p:spPr>
          <a:xfrm>
            <a:off x="5362611" y="1994241"/>
            <a:ext cx="1412" cy="14939"/>
          </a:xfrm>
          <a:custGeom>
            <a:avLst/>
            <a:gdLst/>
            <a:ahLst/>
            <a:cxnLst/>
            <a:rect l="l" t="t" r="r" b="b"/>
            <a:pathLst>
              <a:path w="33" h="349" extrusionOk="0">
                <a:moveTo>
                  <a:pt x="1" y="0"/>
                </a:moveTo>
                <a:lnTo>
                  <a:pt x="1" y="349"/>
                </a:lnTo>
                <a:lnTo>
                  <a:pt x="33" y="349"/>
                </a:lnTo>
                <a:lnTo>
                  <a:pt x="33"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38" name="Google Shape;638;p16"/>
          <p:cNvSpPr/>
          <p:nvPr/>
        </p:nvSpPr>
        <p:spPr>
          <a:xfrm>
            <a:off x="5363977"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39" name="Google Shape;639;p16"/>
          <p:cNvSpPr/>
          <p:nvPr/>
        </p:nvSpPr>
        <p:spPr>
          <a:xfrm>
            <a:off x="5363977" y="1994241"/>
            <a:ext cx="43" cy="14939"/>
          </a:xfrm>
          <a:custGeom>
            <a:avLst/>
            <a:gdLst/>
            <a:ahLst/>
            <a:cxnLst/>
            <a:rect l="l" t="t" r="r" b="b"/>
            <a:pathLst>
              <a:path w="1" h="349" extrusionOk="0">
                <a:moveTo>
                  <a:pt x="1" y="0"/>
                </a:moveTo>
                <a:lnTo>
                  <a:pt x="1" y="0"/>
                </a:lnTo>
                <a:lnTo>
                  <a:pt x="1" y="349"/>
                </a:lnTo>
                <a:lnTo>
                  <a:pt x="1"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40" name="Google Shape;640;p16"/>
          <p:cNvSpPr/>
          <p:nvPr/>
        </p:nvSpPr>
        <p:spPr>
          <a:xfrm>
            <a:off x="5363979" y="1994241"/>
            <a:ext cx="1412" cy="14939"/>
          </a:xfrm>
          <a:custGeom>
            <a:avLst/>
            <a:gdLst/>
            <a:ahLst/>
            <a:cxnLst/>
            <a:rect l="l" t="t" r="r" b="b"/>
            <a:pathLst>
              <a:path w="33" h="349" extrusionOk="0">
                <a:moveTo>
                  <a:pt x="1" y="0"/>
                </a:moveTo>
                <a:lnTo>
                  <a:pt x="1" y="349"/>
                </a:lnTo>
                <a:lnTo>
                  <a:pt x="32" y="349"/>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41" name="Google Shape;641;p16"/>
          <p:cNvSpPr/>
          <p:nvPr/>
        </p:nvSpPr>
        <p:spPr>
          <a:xfrm>
            <a:off x="5363979" y="1994241"/>
            <a:ext cx="1412" cy="14939"/>
          </a:xfrm>
          <a:custGeom>
            <a:avLst/>
            <a:gdLst/>
            <a:ahLst/>
            <a:cxnLst/>
            <a:rect l="l" t="t" r="r" b="b"/>
            <a:pathLst>
              <a:path w="33" h="349" extrusionOk="0">
                <a:moveTo>
                  <a:pt x="1" y="0"/>
                </a:moveTo>
                <a:lnTo>
                  <a:pt x="1" y="349"/>
                </a:lnTo>
                <a:lnTo>
                  <a:pt x="32" y="349"/>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42" name="Google Shape;642;p16"/>
          <p:cNvSpPr/>
          <p:nvPr/>
        </p:nvSpPr>
        <p:spPr>
          <a:xfrm>
            <a:off x="5365349" y="1994241"/>
            <a:ext cx="43" cy="14939"/>
          </a:xfrm>
          <a:custGeom>
            <a:avLst/>
            <a:gdLst/>
            <a:ahLst/>
            <a:cxnLst/>
            <a:rect l="l" t="t" r="r" b="b"/>
            <a:pathLst>
              <a:path w="1" h="349" extrusionOk="0">
                <a:moveTo>
                  <a:pt x="0" y="0"/>
                </a:moveTo>
                <a:lnTo>
                  <a:pt x="0" y="0"/>
                </a:lnTo>
                <a:lnTo>
                  <a:pt x="0" y="349"/>
                </a:lnTo>
                <a:lnTo>
                  <a:pt x="0" y="349"/>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43" name="Google Shape;643;p16"/>
          <p:cNvSpPr/>
          <p:nvPr/>
        </p:nvSpPr>
        <p:spPr>
          <a:xfrm>
            <a:off x="5241989" y="1950197"/>
            <a:ext cx="17635" cy="14939"/>
          </a:xfrm>
          <a:custGeom>
            <a:avLst/>
            <a:gdLst/>
            <a:ahLst/>
            <a:cxnLst/>
            <a:rect l="l" t="t" r="r" b="b"/>
            <a:pathLst>
              <a:path w="412" h="349" extrusionOk="0">
                <a:moveTo>
                  <a:pt x="222" y="0"/>
                </a:moveTo>
                <a:cubicBezTo>
                  <a:pt x="174" y="0"/>
                  <a:pt x="127" y="16"/>
                  <a:pt x="95" y="48"/>
                </a:cubicBezTo>
                <a:cubicBezTo>
                  <a:pt x="0" y="111"/>
                  <a:pt x="0" y="238"/>
                  <a:pt x="95" y="301"/>
                </a:cubicBezTo>
                <a:cubicBezTo>
                  <a:pt x="127" y="333"/>
                  <a:pt x="167" y="348"/>
                  <a:pt x="210" y="348"/>
                </a:cubicBezTo>
                <a:cubicBezTo>
                  <a:pt x="254" y="348"/>
                  <a:pt x="301" y="333"/>
                  <a:pt x="349" y="301"/>
                </a:cubicBezTo>
                <a:cubicBezTo>
                  <a:pt x="412" y="238"/>
                  <a:pt x="412" y="111"/>
                  <a:pt x="349" y="48"/>
                </a:cubicBezTo>
                <a:cubicBezTo>
                  <a:pt x="317" y="16"/>
                  <a:pt x="269" y="0"/>
                  <a:pt x="222" y="0"/>
                </a:cubicBez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44" name="Google Shape;644;p16"/>
          <p:cNvSpPr/>
          <p:nvPr/>
        </p:nvSpPr>
        <p:spPr>
          <a:xfrm>
            <a:off x="5242014"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45" name="Google Shape;645;p16"/>
          <p:cNvSpPr/>
          <p:nvPr/>
        </p:nvSpPr>
        <p:spPr>
          <a:xfrm>
            <a:off x="5243317"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46" name="Google Shape;646;p16"/>
          <p:cNvSpPr/>
          <p:nvPr/>
        </p:nvSpPr>
        <p:spPr>
          <a:xfrm>
            <a:off x="5243315" y="1948144"/>
            <a:ext cx="1412" cy="17677"/>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47" name="Google Shape;647;p16"/>
          <p:cNvSpPr/>
          <p:nvPr/>
        </p:nvSpPr>
        <p:spPr>
          <a:xfrm>
            <a:off x="5244685"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48" name="Google Shape;648;p16"/>
          <p:cNvSpPr/>
          <p:nvPr/>
        </p:nvSpPr>
        <p:spPr>
          <a:xfrm>
            <a:off x="5244685"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49" name="Google Shape;649;p16"/>
          <p:cNvSpPr/>
          <p:nvPr/>
        </p:nvSpPr>
        <p:spPr>
          <a:xfrm>
            <a:off x="5244685"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50" name="Google Shape;650;p16"/>
          <p:cNvSpPr/>
          <p:nvPr/>
        </p:nvSpPr>
        <p:spPr>
          <a:xfrm>
            <a:off x="5244687"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51" name="Google Shape;651;p16"/>
          <p:cNvSpPr/>
          <p:nvPr/>
        </p:nvSpPr>
        <p:spPr>
          <a:xfrm>
            <a:off x="5246057"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52" name="Google Shape;652;p16"/>
          <p:cNvSpPr/>
          <p:nvPr/>
        </p:nvSpPr>
        <p:spPr>
          <a:xfrm>
            <a:off x="5246057"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53" name="Google Shape;653;p16"/>
          <p:cNvSpPr/>
          <p:nvPr/>
        </p:nvSpPr>
        <p:spPr>
          <a:xfrm>
            <a:off x="5246057"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54" name="Google Shape;654;p16"/>
          <p:cNvSpPr/>
          <p:nvPr/>
        </p:nvSpPr>
        <p:spPr>
          <a:xfrm>
            <a:off x="5247381"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55" name="Google Shape;655;p16"/>
          <p:cNvSpPr/>
          <p:nvPr/>
        </p:nvSpPr>
        <p:spPr>
          <a:xfrm>
            <a:off x="5247381"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56" name="Google Shape;656;p16"/>
          <p:cNvSpPr/>
          <p:nvPr/>
        </p:nvSpPr>
        <p:spPr>
          <a:xfrm>
            <a:off x="5247383" y="1948144"/>
            <a:ext cx="1412" cy="17677"/>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57" name="Google Shape;657;p16"/>
          <p:cNvSpPr/>
          <p:nvPr/>
        </p:nvSpPr>
        <p:spPr>
          <a:xfrm>
            <a:off x="5247383" y="1948144"/>
            <a:ext cx="1412" cy="17677"/>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58" name="Google Shape;658;p16"/>
          <p:cNvSpPr/>
          <p:nvPr/>
        </p:nvSpPr>
        <p:spPr>
          <a:xfrm>
            <a:off x="5248753"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59" name="Google Shape;659;p16"/>
          <p:cNvSpPr/>
          <p:nvPr/>
        </p:nvSpPr>
        <p:spPr>
          <a:xfrm>
            <a:off x="5248753"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60" name="Google Shape;660;p16"/>
          <p:cNvSpPr/>
          <p:nvPr/>
        </p:nvSpPr>
        <p:spPr>
          <a:xfrm>
            <a:off x="5248751"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61" name="Google Shape;661;p16"/>
          <p:cNvSpPr/>
          <p:nvPr/>
        </p:nvSpPr>
        <p:spPr>
          <a:xfrm>
            <a:off x="5250121"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62" name="Google Shape;662;p16"/>
          <p:cNvSpPr/>
          <p:nvPr/>
        </p:nvSpPr>
        <p:spPr>
          <a:xfrm>
            <a:off x="5250121"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63" name="Google Shape;663;p16"/>
          <p:cNvSpPr/>
          <p:nvPr/>
        </p:nvSpPr>
        <p:spPr>
          <a:xfrm>
            <a:off x="5250146"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64" name="Google Shape;664;p16"/>
          <p:cNvSpPr/>
          <p:nvPr/>
        </p:nvSpPr>
        <p:spPr>
          <a:xfrm>
            <a:off x="5251449"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65" name="Google Shape;665;p16"/>
          <p:cNvSpPr/>
          <p:nvPr/>
        </p:nvSpPr>
        <p:spPr>
          <a:xfrm>
            <a:off x="5251449"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66" name="Google Shape;666;p16"/>
          <p:cNvSpPr/>
          <p:nvPr/>
        </p:nvSpPr>
        <p:spPr>
          <a:xfrm>
            <a:off x="5251449"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67" name="Google Shape;667;p16"/>
          <p:cNvSpPr/>
          <p:nvPr/>
        </p:nvSpPr>
        <p:spPr>
          <a:xfrm>
            <a:off x="5252817"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68" name="Google Shape;668;p16"/>
          <p:cNvSpPr/>
          <p:nvPr/>
        </p:nvSpPr>
        <p:spPr>
          <a:xfrm>
            <a:off x="5252817"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69" name="Google Shape;669;p16"/>
          <p:cNvSpPr/>
          <p:nvPr/>
        </p:nvSpPr>
        <p:spPr>
          <a:xfrm>
            <a:off x="5252817"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70" name="Google Shape;670;p16"/>
          <p:cNvSpPr/>
          <p:nvPr/>
        </p:nvSpPr>
        <p:spPr>
          <a:xfrm>
            <a:off x="5252819"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71" name="Google Shape;671;p16"/>
          <p:cNvSpPr/>
          <p:nvPr/>
        </p:nvSpPr>
        <p:spPr>
          <a:xfrm>
            <a:off x="5254189"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72" name="Google Shape;672;p16"/>
          <p:cNvSpPr/>
          <p:nvPr/>
        </p:nvSpPr>
        <p:spPr>
          <a:xfrm>
            <a:off x="5254189"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73" name="Google Shape;673;p16"/>
          <p:cNvSpPr/>
          <p:nvPr/>
        </p:nvSpPr>
        <p:spPr>
          <a:xfrm>
            <a:off x="5254189"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74" name="Google Shape;674;p16"/>
          <p:cNvSpPr/>
          <p:nvPr/>
        </p:nvSpPr>
        <p:spPr>
          <a:xfrm>
            <a:off x="5254213"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75" name="Google Shape;675;p16"/>
          <p:cNvSpPr/>
          <p:nvPr/>
        </p:nvSpPr>
        <p:spPr>
          <a:xfrm>
            <a:off x="5255513"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76" name="Google Shape;676;p16"/>
          <p:cNvSpPr/>
          <p:nvPr/>
        </p:nvSpPr>
        <p:spPr>
          <a:xfrm>
            <a:off x="5255513"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77" name="Google Shape;677;p16"/>
          <p:cNvSpPr/>
          <p:nvPr/>
        </p:nvSpPr>
        <p:spPr>
          <a:xfrm>
            <a:off x="5255515" y="1948144"/>
            <a:ext cx="1412" cy="17677"/>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78" name="Google Shape;678;p16"/>
          <p:cNvSpPr/>
          <p:nvPr/>
        </p:nvSpPr>
        <p:spPr>
          <a:xfrm>
            <a:off x="5256885"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79" name="Google Shape;679;p16"/>
          <p:cNvSpPr/>
          <p:nvPr/>
        </p:nvSpPr>
        <p:spPr>
          <a:xfrm>
            <a:off x="5256885"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80" name="Google Shape;680;p16"/>
          <p:cNvSpPr/>
          <p:nvPr/>
        </p:nvSpPr>
        <p:spPr>
          <a:xfrm>
            <a:off x="5256887"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81" name="Google Shape;681;p16"/>
          <p:cNvSpPr/>
          <p:nvPr/>
        </p:nvSpPr>
        <p:spPr>
          <a:xfrm>
            <a:off x="5258253"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82" name="Google Shape;682;p16"/>
          <p:cNvSpPr/>
          <p:nvPr/>
        </p:nvSpPr>
        <p:spPr>
          <a:xfrm>
            <a:off x="5258253"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83" name="Google Shape;683;p16"/>
          <p:cNvSpPr/>
          <p:nvPr/>
        </p:nvSpPr>
        <p:spPr>
          <a:xfrm>
            <a:off x="5258253" y="194814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84" name="Google Shape;684;p16"/>
          <p:cNvSpPr/>
          <p:nvPr/>
        </p:nvSpPr>
        <p:spPr>
          <a:xfrm>
            <a:off x="5259581" y="194814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85" name="Google Shape;685;p16"/>
          <p:cNvSpPr/>
          <p:nvPr/>
        </p:nvSpPr>
        <p:spPr>
          <a:xfrm>
            <a:off x="5198587" y="1843789"/>
            <a:ext cx="16308" cy="14939"/>
          </a:xfrm>
          <a:custGeom>
            <a:avLst/>
            <a:gdLst/>
            <a:ahLst/>
            <a:cxnLst/>
            <a:rect l="l" t="t" r="r" b="b"/>
            <a:pathLst>
              <a:path w="381" h="349" extrusionOk="0">
                <a:moveTo>
                  <a:pt x="191" y="0"/>
                </a:moveTo>
                <a:cubicBezTo>
                  <a:pt x="96" y="0"/>
                  <a:pt x="1" y="63"/>
                  <a:pt x="1" y="158"/>
                </a:cubicBezTo>
                <a:cubicBezTo>
                  <a:pt x="1" y="253"/>
                  <a:pt x="96" y="348"/>
                  <a:pt x="191" y="348"/>
                </a:cubicBezTo>
                <a:cubicBezTo>
                  <a:pt x="286" y="348"/>
                  <a:pt x="381" y="285"/>
                  <a:pt x="381" y="158"/>
                </a:cubicBezTo>
                <a:cubicBezTo>
                  <a:pt x="381" y="63"/>
                  <a:pt x="286" y="0"/>
                  <a:pt x="191" y="0"/>
                </a:cubicBez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86" name="Google Shape;686;p16"/>
          <p:cNvSpPr/>
          <p:nvPr/>
        </p:nvSpPr>
        <p:spPr>
          <a:xfrm>
            <a:off x="5198587" y="1842419"/>
            <a:ext cx="1412" cy="16308"/>
          </a:xfrm>
          <a:custGeom>
            <a:avLst/>
            <a:gdLst/>
            <a:ahLst/>
            <a:cxnLst/>
            <a:rect l="l" t="t" r="r" b="b"/>
            <a:pathLst>
              <a:path w="33" h="381" extrusionOk="0">
                <a:moveTo>
                  <a:pt x="1" y="0"/>
                </a:moveTo>
                <a:lnTo>
                  <a:pt x="1" y="380"/>
                </a:lnTo>
                <a:lnTo>
                  <a:pt x="33" y="380"/>
                </a:lnTo>
                <a:lnTo>
                  <a:pt x="33"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87" name="Google Shape;687;p16"/>
          <p:cNvSpPr/>
          <p:nvPr/>
        </p:nvSpPr>
        <p:spPr>
          <a:xfrm>
            <a:off x="5199957"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88" name="Google Shape;688;p16"/>
          <p:cNvSpPr/>
          <p:nvPr/>
        </p:nvSpPr>
        <p:spPr>
          <a:xfrm>
            <a:off x="5199957"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89" name="Google Shape;689;p16"/>
          <p:cNvSpPr/>
          <p:nvPr/>
        </p:nvSpPr>
        <p:spPr>
          <a:xfrm>
            <a:off x="5199955"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90" name="Google Shape;690;p16"/>
          <p:cNvSpPr/>
          <p:nvPr/>
        </p:nvSpPr>
        <p:spPr>
          <a:xfrm>
            <a:off x="52013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91" name="Google Shape;691;p16"/>
          <p:cNvSpPr/>
          <p:nvPr/>
        </p:nvSpPr>
        <p:spPr>
          <a:xfrm>
            <a:off x="52013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92" name="Google Shape;692;p16"/>
          <p:cNvSpPr/>
          <p:nvPr/>
        </p:nvSpPr>
        <p:spPr>
          <a:xfrm>
            <a:off x="52013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93" name="Google Shape;693;p16"/>
          <p:cNvSpPr/>
          <p:nvPr/>
        </p:nvSpPr>
        <p:spPr>
          <a:xfrm>
            <a:off x="5201352"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94" name="Google Shape;694;p16"/>
          <p:cNvSpPr/>
          <p:nvPr/>
        </p:nvSpPr>
        <p:spPr>
          <a:xfrm>
            <a:off x="5202653"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95" name="Google Shape;695;p16"/>
          <p:cNvSpPr/>
          <p:nvPr/>
        </p:nvSpPr>
        <p:spPr>
          <a:xfrm>
            <a:off x="5202653"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96" name="Google Shape;696;p16"/>
          <p:cNvSpPr/>
          <p:nvPr/>
        </p:nvSpPr>
        <p:spPr>
          <a:xfrm>
            <a:off x="5202655" y="1842419"/>
            <a:ext cx="1412" cy="16308"/>
          </a:xfrm>
          <a:custGeom>
            <a:avLst/>
            <a:gdLst/>
            <a:ahLst/>
            <a:cxnLst/>
            <a:rect l="l" t="t" r="r" b="b"/>
            <a:pathLst>
              <a:path w="33" h="381" extrusionOk="0">
                <a:moveTo>
                  <a:pt x="1" y="0"/>
                </a:moveTo>
                <a:lnTo>
                  <a:pt x="1" y="380"/>
                </a:lnTo>
                <a:lnTo>
                  <a:pt x="33" y="380"/>
                </a:lnTo>
                <a:lnTo>
                  <a:pt x="33"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97" name="Google Shape;697;p16"/>
          <p:cNvSpPr/>
          <p:nvPr/>
        </p:nvSpPr>
        <p:spPr>
          <a:xfrm>
            <a:off x="5204021"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98" name="Google Shape;698;p16"/>
          <p:cNvSpPr/>
          <p:nvPr/>
        </p:nvSpPr>
        <p:spPr>
          <a:xfrm>
            <a:off x="5204021"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699" name="Google Shape;699;p16"/>
          <p:cNvSpPr/>
          <p:nvPr/>
        </p:nvSpPr>
        <p:spPr>
          <a:xfrm>
            <a:off x="5204023"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00" name="Google Shape;700;p16"/>
          <p:cNvSpPr/>
          <p:nvPr/>
        </p:nvSpPr>
        <p:spPr>
          <a:xfrm>
            <a:off x="5204023"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01" name="Google Shape;701;p16"/>
          <p:cNvSpPr/>
          <p:nvPr/>
        </p:nvSpPr>
        <p:spPr>
          <a:xfrm>
            <a:off x="5205392"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02" name="Google Shape;702;p16"/>
          <p:cNvSpPr/>
          <p:nvPr/>
        </p:nvSpPr>
        <p:spPr>
          <a:xfrm>
            <a:off x="5205392"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03" name="Google Shape;703;p16"/>
          <p:cNvSpPr/>
          <p:nvPr/>
        </p:nvSpPr>
        <p:spPr>
          <a:xfrm>
            <a:off x="5205417"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04" name="Google Shape;704;p16"/>
          <p:cNvSpPr/>
          <p:nvPr/>
        </p:nvSpPr>
        <p:spPr>
          <a:xfrm>
            <a:off x="5206717"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05" name="Google Shape;705;p16"/>
          <p:cNvSpPr/>
          <p:nvPr/>
        </p:nvSpPr>
        <p:spPr>
          <a:xfrm>
            <a:off x="5206717"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06" name="Google Shape;706;p16"/>
          <p:cNvSpPr/>
          <p:nvPr/>
        </p:nvSpPr>
        <p:spPr>
          <a:xfrm>
            <a:off x="5206719" y="1842419"/>
            <a:ext cx="1412" cy="16308"/>
          </a:xfrm>
          <a:custGeom>
            <a:avLst/>
            <a:gdLst/>
            <a:ahLst/>
            <a:cxnLst/>
            <a:rect l="l" t="t" r="r" b="b"/>
            <a:pathLst>
              <a:path w="33" h="381" extrusionOk="0">
                <a:moveTo>
                  <a:pt x="1" y="0"/>
                </a:moveTo>
                <a:lnTo>
                  <a:pt x="1" y="380"/>
                </a:lnTo>
                <a:lnTo>
                  <a:pt x="33" y="380"/>
                </a:lnTo>
                <a:lnTo>
                  <a:pt x="33"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07" name="Google Shape;707;p16"/>
          <p:cNvSpPr/>
          <p:nvPr/>
        </p:nvSpPr>
        <p:spPr>
          <a:xfrm>
            <a:off x="5208089"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08" name="Google Shape;708;p16"/>
          <p:cNvSpPr/>
          <p:nvPr/>
        </p:nvSpPr>
        <p:spPr>
          <a:xfrm>
            <a:off x="5208089"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09" name="Google Shape;709;p16"/>
          <p:cNvSpPr/>
          <p:nvPr/>
        </p:nvSpPr>
        <p:spPr>
          <a:xfrm>
            <a:off x="5208089"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10" name="Google Shape;710;p16"/>
          <p:cNvSpPr/>
          <p:nvPr/>
        </p:nvSpPr>
        <p:spPr>
          <a:xfrm>
            <a:off x="5209457"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11" name="Google Shape;711;p16"/>
          <p:cNvSpPr/>
          <p:nvPr/>
        </p:nvSpPr>
        <p:spPr>
          <a:xfrm>
            <a:off x="5209457"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12" name="Google Shape;712;p16"/>
          <p:cNvSpPr/>
          <p:nvPr/>
        </p:nvSpPr>
        <p:spPr>
          <a:xfrm>
            <a:off x="5209457"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13" name="Google Shape;713;p16"/>
          <p:cNvSpPr/>
          <p:nvPr/>
        </p:nvSpPr>
        <p:spPr>
          <a:xfrm>
            <a:off x="5209484"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14" name="Google Shape;714;p16"/>
          <p:cNvSpPr/>
          <p:nvPr/>
        </p:nvSpPr>
        <p:spPr>
          <a:xfrm>
            <a:off x="5210785"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15" name="Google Shape;715;p16"/>
          <p:cNvSpPr/>
          <p:nvPr/>
        </p:nvSpPr>
        <p:spPr>
          <a:xfrm>
            <a:off x="5210785"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16" name="Google Shape;716;p16"/>
          <p:cNvSpPr/>
          <p:nvPr/>
        </p:nvSpPr>
        <p:spPr>
          <a:xfrm>
            <a:off x="5210785"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17" name="Google Shape;717;p16"/>
          <p:cNvSpPr/>
          <p:nvPr/>
        </p:nvSpPr>
        <p:spPr>
          <a:xfrm>
            <a:off x="5212157"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18" name="Google Shape;718;p16"/>
          <p:cNvSpPr/>
          <p:nvPr/>
        </p:nvSpPr>
        <p:spPr>
          <a:xfrm>
            <a:off x="5212157"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19" name="Google Shape;719;p16"/>
          <p:cNvSpPr/>
          <p:nvPr/>
        </p:nvSpPr>
        <p:spPr>
          <a:xfrm>
            <a:off x="5212157"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20" name="Google Shape;720;p16"/>
          <p:cNvSpPr/>
          <p:nvPr/>
        </p:nvSpPr>
        <p:spPr>
          <a:xfrm>
            <a:off x="52135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21" name="Google Shape;721;p16"/>
          <p:cNvSpPr/>
          <p:nvPr/>
        </p:nvSpPr>
        <p:spPr>
          <a:xfrm>
            <a:off x="52135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22" name="Google Shape;722;p16"/>
          <p:cNvSpPr/>
          <p:nvPr/>
        </p:nvSpPr>
        <p:spPr>
          <a:xfrm>
            <a:off x="52135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23" name="Google Shape;723;p16"/>
          <p:cNvSpPr/>
          <p:nvPr/>
        </p:nvSpPr>
        <p:spPr>
          <a:xfrm>
            <a:off x="5213550"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24" name="Google Shape;724;p16"/>
          <p:cNvSpPr/>
          <p:nvPr/>
        </p:nvSpPr>
        <p:spPr>
          <a:xfrm>
            <a:off x="5214853" y="1842419"/>
            <a:ext cx="43" cy="16308"/>
          </a:xfrm>
          <a:custGeom>
            <a:avLst/>
            <a:gdLst/>
            <a:ahLst/>
            <a:cxnLst/>
            <a:rect l="l" t="t" r="r" b="b"/>
            <a:pathLst>
              <a:path w="1" h="381" extrusionOk="0">
                <a:moveTo>
                  <a:pt x="1" y="0"/>
                </a:moveTo>
                <a:lnTo>
                  <a:pt x="1" y="0"/>
                </a:lnTo>
                <a:lnTo>
                  <a:pt x="1" y="380"/>
                </a:lnTo>
                <a:lnTo>
                  <a:pt x="1" y="380"/>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25" name="Google Shape;725;p16"/>
          <p:cNvSpPr/>
          <p:nvPr/>
        </p:nvSpPr>
        <p:spPr>
          <a:xfrm>
            <a:off x="5243315" y="1736693"/>
            <a:ext cx="16308" cy="14939"/>
          </a:xfrm>
          <a:custGeom>
            <a:avLst/>
            <a:gdLst/>
            <a:ahLst/>
            <a:cxnLst/>
            <a:rect l="l" t="t" r="r" b="b"/>
            <a:pathLst>
              <a:path w="381" h="349" extrusionOk="0">
                <a:moveTo>
                  <a:pt x="191" y="0"/>
                </a:moveTo>
                <a:cubicBezTo>
                  <a:pt x="96" y="0"/>
                  <a:pt x="1" y="64"/>
                  <a:pt x="1" y="190"/>
                </a:cubicBezTo>
                <a:cubicBezTo>
                  <a:pt x="1" y="285"/>
                  <a:pt x="96" y="349"/>
                  <a:pt x="191" y="349"/>
                </a:cubicBezTo>
                <a:cubicBezTo>
                  <a:pt x="286" y="349"/>
                  <a:pt x="381" y="285"/>
                  <a:pt x="381" y="190"/>
                </a:cubicBezTo>
                <a:cubicBezTo>
                  <a:pt x="381" y="64"/>
                  <a:pt x="286" y="0"/>
                  <a:pt x="191" y="0"/>
                </a:cubicBez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26" name="Google Shape;726;p16"/>
          <p:cNvSpPr/>
          <p:nvPr/>
        </p:nvSpPr>
        <p:spPr>
          <a:xfrm>
            <a:off x="5242014"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27" name="Google Shape;727;p16"/>
          <p:cNvSpPr/>
          <p:nvPr/>
        </p:nvSpPr>
        <p:spPr>
          <a:xfrm>
            <a:off x="5243317"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28" name="Google Shape;728;p16"/>
          <p:cNvSpPr/>
          <p:nvPr/>
        </p:nvSpPr>
        <p:spPr>
          <a:xfrm>
            <a:off x="5243315" y="1735324"/>
            <a:ext cx="1412" cy="17677"/>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29" name="Google Shape;729;p16"/>
          <p:cNvSpPr/>
          <p:nvPr/>
        </p:nvSpPr>
        <p:spPr>
          <a:xfrm>
            <a:off x="5244685"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30" name="Google Shape;730;p16"/>
          <p:cNvSpPr/>
          <p:nvPr/>
        </p:nvSpPr>
        <p:spPr>
          <a:xfrm>
            <a:off x="5244685"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31" name="Google Shape;731;p16"/>
          <p:cNvSpPr/>
          <p:nvPr/>
        </p:nvSpPr>
        <p:spPr>
          <a:xfrm>
            <a:off x="5244685"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32" name="Google Shape;732;p16"/>
          <p:cNvSpPr/>
          <p:nvPr/>
        </p:nvSpPr>
        <p:spPr>
          <a:xfrm>
            <a:off x="5244687"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33" name="Google Shape;733;p16"/>
          <p:cNvSpPr/>
          <p:nvPr/>
        </p:nvSpPr>
        <p:spPr>
          <a:xfrm>
            <a:off x="5246057"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34" name="Google Shape;734;p16"/>
          <p:cNvSpPr/>
          <p:nvPr/>
        </p:nvSpPr>
        <p:spPr>
          <a:xfrm>
            <a:off x="5246057"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35" name="Google Shape;735;p16"/>
          <p:cNvSpPr/>
          <p:nvPr/>
        </p:nvSpPr>
        <p:spPr>
          <a:xfrm>
            <a:off x="5246057"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36" name="Google Shape;736;p16"/>
          <p:cNvSpPr/>
          <p:nvPr/>
        </p:nvSpPr>
        <p:spPr>
          <a:xfrm>
            <a:off x="5247381"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37" name="Google Shape;737;p16"/>
          <p:cNvSpPr/>
          <p:nvPr/>
        </p:nvSpPr>
        <p:spPr>
          <a:xfrm>
            <a:off x="5247381"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38" name="Google Shape;738;p16"/>
          <p:cNvSpPr/>
          <p:nvPr/>
        </p:nvSpPr>
        <p:spPr>
          <a:xfrm>
            <a:off x="5247383" y="1735324"/>
            <a:ext cx="1412" cy="17677"/>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39" name="Google Shape;739;p16"/>
          <p:cNvSpPr/>
          <p:nvPr/>
        </p:nvSpPr>
        <p:spPr>
          <a:xfrm>
            <a:off x="5247383" y="1735324"/>
            <a:ext cx="1412" cy="17677"/>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40" name="Google Shape;740;p16"/>
          <p:cNvSpPr/>
          <p:nvPr/>
        </p:nvSpPr>
        <p:spPr>
          <a:xfrm>
            <a:off x="5248753"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41" name="Google Shape;741;p16"/>
          <p:cNvSpPr/>
          <p:nvPr/>
        </p:nvSpPr>
        <p:spPr>
          <a:xfrm>
            <a:off x="5248753"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42" name="Google Shape;742;p16"/>
          <p:cNvSpPr/>
          <p:nvPr/>
        </p:nvSpPr>
        <p:spPr>
          <a:xfrm>
            <a:off x="5248751"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43" name="Google Shape;743;p16"/>
          <p:cNvSpPr/>
          <p:nvPr/>
        </p:nvSpPr>
        <p:spPr>
          <a:xfrm>
            <a:off x="5250121"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44" name="Google Shape;744;p16"/>
          <p:cNvSpPr/>
          <p:nvPr/>
        </p:nvSpPr>
        <p:spPr>
          <a:xfrm>
            <a:off x="5250121"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45" name="Google Shape;745;p16"/>
          <p:cNvSpPr/>
          <p:nvPr/>
        </p:nvSpPr>
        <p:spPr>
          <a:xfrm>
            <a:off x="5250146"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46" name="Google Shape;746;p16"/>
          <p:cNvSpPr/>
          <p:nvPr/>
        </p:nvSpPr>
        <p:spPr>
          <a:xfrm>
            <a:off x="5251449"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47" name="Google Shape;747;p16"/>
          <p:cNvSpPr/>
          <p:nvPr/>
        </p:nvSpPr>
        <p:spPr>
          <a:xfrm>
            <a:off x="5251449"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48" name="Google Shape;748;p16"/>
          <p:cNvSpPr/>
          <p:nvPr/>
        </p:nvSpPr>
        <p:spPr>
          <a:xfrm>
            <a:off x="5251449"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49" name="Google Shape;749;p16"/>
          <p:cNvSpPr/>
          <p:nvPr/>
        </p:nvSpPr>
        <p:spPr>
          <a:xfrm>
            <a:off x="5252817"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50" name="Google Shape;750;p16"/>
          <p:cNvSpPr/>
          <p:nvPr/>
        </p:nvSpPr>
        <p:spPr>
          <a:xfrm>
            <a:off x="5252817"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51" name="Google Shape;751;p16"/>
          <p:cNvSpPr/>
          <p:nvPr/>
        </p:nvSpPr>
        <p:spPr>
          <a:xfrm>
            <a:off x="5252817"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52" name="Google Shape;752;p16"/>
          <p:cNvSpPr/>
          <p:nvPr/>
        </p:nvSpPr>
        <p:spPr>
          <a:xfrm>
            <a:off x="5252819"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53" name="Google Shape;753;p16"/>
          <p:cNvSpPr/>
          <p:nvPr/>
        </p:nvSpPr>
        <p:spPr>
          <a:xfrm>
            <a:off x="5254189"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54" name="Google Shape;754;p16"/>
          <p:cNvSpPr/>
          <p:nvPr/>
        </p:nvSpPr>
        <p:spPr>
          <a:xfrm>
            <a:off x="5254189"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55" name="Google Shape;755;p16"/>
          <p:cNvSpPr/>
          <p:nvPr/>
        </p:nvSpPr>
        <p:spPr>
          <a:xfrm>
            <a:off x="5254189"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56" name="Google Shape;756;p16"/>
          <p:cNvSpPr/>
          <p:nvPr/>
        </p:nvSpPr>
        <p:spPr>
          <a:xfrm>
            <a:off x="5254213"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57" name="Google Shape;757;p16"/>
          <p:cNvSpPr/>
          <p:nvPr/>
        </p:nvSpPr>
        <p:spPr>
          <a:xfrm>
            <a:off x="5255513"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58" name="Google Shape;758;p16"/>
          <p:cNvSpPr/>
          <p:nvPr/>
        </p:nvSpPr>
        <p:spPr>
          <a:xfrm>
            <a:off x="5255513"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59" name="Google Shape;759;p16"/>
          <p:cNvSpPr/>
          <p:nvPr/>
        </p:nvSpPr>
        <p:spPr>
          <a:xfrm>
            <a:off x="5255515" y="1735324"/>
            <a:ext cx="1412" cy="17677"/>
          </a:xfrm>
          <a:custGeom>
            <a:avLst/>
            <a:gdLst/>
            <a:ahLst/>
            <a:cxnLst/>
            <a:rect l="l" t="t" r="r" b="b"/>
            <a:pathLst>
              <a:path w="33" h="413" extrusionOk="0">
                <a:moveTo>
                  <a:pt x="1" y="1"/>
                </a:moveTo>
                <a:lnTo>
                  <a:pt x="1" y="412"/>
                </a:lnTo>
                <a:lnTo>
                  <a:pt x="33" y="412"/>
                </a:lnTo>
                <a:lnTo>
                  <a:pt x="33"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60" name="Google Shape;760;p16"/>
          <p:cNvSpPr/>
          <p:nvPr/>
        </p:nvSpPr>
        <p:spPr>
          <a:xfrm>
            <a:off x="5256885"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61" name="Google Shape;761;p16"/>
          <p:cNvSpPr/>
          <p:nvPr/>
        </p:nvSpPr>
        <p:spPr>
          <a:xfrm>
            <a:off x="5256885"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62" name="Google Shape;762;p16"/>
          <p:cNvSpPr/>
          <p:nvPr/>
        </p:nvSpPr>
        <p:spPr>
          <a:xfrm>
            <a:off x="5256887"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63" name="Google Shape;763;p16"/>
          <p:cNvSpPr/>
          <p:nvPr/>
        </p:nvSpPr>
        <p:spPr>
          <a:xfrm>
            <a:off x="5258253"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64" name="Google Shape;764;p16"/>
          <p:cNvSpPr/>
          <p:nvPr/>
        </p:nvSpPr>
        <p:spPr>
          <a:xfrm>
            <a:off x="5258253"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65" name="Google Shape;765;p16"/>
          <p:cNvSpPr/>
          <p:nvPr/>
        </p:nvSpPr>
        <p:spPr>
          <a:xfrm>
            <a:off x="5258253" y="1735324"/>
            <a:ext cx="43" cy="17677"/>
          </a:xfrm>
          <a:custGeom>
            <a:avLst/>
            <a:gdLst/>
            <a:ahLst/>
            <a:cxnLst/>
            <a:rect l="l" t="t" r="r" b="b"/>
            <a:pathLst>
              <a:path w="1" h="413" extrusionOk="0">
                <a:moveTo>
                  <a:pt x="0" y="1"/>
                </a:moveTo>
                <a:lnTo>
                  <a:pt x="0" y="1"/>
                </a:lnTo>
                <a:lnTo>
                  <a:pt x="0" y="412"/>
                </a:lnTo>
                <a:lnTo>
                  <a:pt x="0"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66" name="Google Shape;766;p16"/>
          <p:cNvSpPr/>
          <p:nvPr/>
        </p:nvSpPr>
        <p:spPr>
          <a:xfrm>
            <a:off x="5259581" y="1735324"/>
            <a:ext cx="43" cy="17677"/>
          </a:xfrm>
          <a:custGeom>
            <a:avLst/>
            <a:gdLst/>
            <a:ahLst/>
            <a:cxnLst/>
            <a:rect l="l" t="t" r="r" b="b"/>
            <a:pathLst>
              <a:path w="1" h="413" extrusionOk="0">
                <a:moveTo>
                  <a:pt x="1" y="1"/>
                </a:moveTo>
                <a:lnTo>
                  <a:pt x="1" y="1"/>
                </a:lnTo>
                <a:lnTo>
                  <a:pt x="1" y="412"/>
                </a:lnTo>
                <a:lnTo>
                  <a:pt x="1" y="412"/>
                </a:lnTo>
                <a:close/>
              </a:path>
            </a:pathLst>
          </a:custGeom>
          <a:solidFill>
            <a:srgbClr val="606060"/>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67" name="Google Shape;767;p16"/>
          <p:cNvSpPr/>
          <p:nvPr/>
        </p:nvSpPr>
        <p:spPr>
          <a:xfrm>
            <a:off x="5164728" y="1658064"/>
            <a:ext cx="385016" cy="385016"/>
          </a:xfrm>
          <a:custGeom>
            <a:avLst/>
            <a:gdLst/>
            <a:ahLst/>
            <a:cxnLst/>
            <a:rect l="l" t="t" r="r" b="b"/>
            <a:pathLst>
              <a:path w="8995" h="8995" extrusionOk="0">
                <a:moveTo>
                  <a:pt x="4497" y="2692"/>
                </a:moveTo>
                <a:cubicBezTo>
                  <a:pt x="5511" y="2692"/>
                  <a:pt x="6334" y="3516"/>
                  <a:pt x="6334" y="4497"/>
                </a:cubicBezTo>
                <a:cubicBezTo>
                  <a:pt x="6334" y="5511"/>
                  <a:pt x="5511" y="6334"/>
                  <a:pt x="4497" y="6334"/>
                </a:cubicBezTo>
                <a:cubicBezTo>
                  <a:pt x="3515" y="6334"/>
                  <a:pt x="2692" y="5511"/>
                  <a:pt x="2692" y="4497"/>
                </a:cubicBezTo>
                <a:cubicBezTo>
                  <a:pt x="2692" y="3516"/>
                  <a:pt x="3515" y="2692"/>
                  <a:pt x="4497" y="2692"/>
                </a:cubicBezTo>
                <a:close/>
                <a:moveTo>
                  <a:pt x="4497" y="2376"/>
                </a:moveTo>
                <a:cubicBezTo>
                  <a:pt x="3325" y="2376"/>
                  <a:pt x="2375" y="3326"/>
                  <a:pt x="2375" y="4497"/>
                </a:cubicBezTo>
                <a:cubicBezTo>
                  <a:pt x="2375" y="5669"/>
                  <a:pt x="3325" y="6651"/>
                  <a:pt x="4497" y="6651"/>
                </a:cubicBezTo>
                <a:cubicBezTo>
                  <a:pt x="5701" y="6651"/>
                  <a:pt x="6651" y="5669"/>
                  <a:pt x="6651" y="4497"/>
                </a:cubicBezTo>
                <a:cubicBezTo>
                  <a:pt x="6651" y="3326"/>
                  <a:pt x="5701" y="2376"/>
                  <a:pt x="4497" y="2376"/>
                </a:cubicBezTo>
                <a:close/>
                <a:moveTo>
                  <a:pt x="4782" y="317"/>
                </a:moveTo>
                <a:cubicBezTo>
                  <a:pt x="4877" y="317"/>
                  <a:pt x="4909" y="381"/>
                  <a:pt x="4909" y="444"/>
                </a:cubicBezTo>
                <a:lnTo>
                  <a:pt x="4909" y="1489"/>
                </a:lnTo>
                <a:lnTo>
                  <a:pt x="5036" y="1521"/>
                </a:lnTo>
                <a:cubicBezTo>
                  <a:pt x="5479" y="1616"/>
                  <a:pt x="5859" y="1774"/>
                  <a:pt x="6239" y="2027"/>
                </a:cubicBezTo>
                <a:lnTo>
                  <a:pt x="6334" y="2091"/>
                </a:lnTo>
                <a:lnTo>
                  <a:pt x="7094" y="1331"/>
                </a:lnTo>
                <a:cubicBezTo>
                  <a:pt x="7110" y="1315"/>
                  <a:pt x="7142" y="1307"/>
                  <a:pt x="7173" y="1307"/>
                </a:cubicBezTo>
                <a:cubicBezTo>
                  <a:pt x="7205" y="1307"/>
                  <a:pt x="7237" y="1315"/>
                  <a:pt x="7252" y="1331"/>
                </a:cubicBezTo>
                <a:lnTo>
                  <a:pt x="7664" y="1742"/>
                </a:lnTo>
                <a:cubicBezTo>
                  <a:pt x="7727" y="1806"/>
                  <a:pt x="7727" y="1869"/>
                  <a:pt x="7664" y="1932"/>
                </a:cubicBezTo>
                <a:lnTo>
                  <a:pt x="6936" y="2661"/>
                </a:lnTo>
                <a:lnTo>
                  <a:pt x="6999" y="2787"/>
                </a:lnTo>
                <a:cubicBezTo>
                  <a:pt x="7252" y="3136"/>
                  <a:pt x="7411" y="3547"/>
                  <a:pt x="7474" y="3959"/>
                </a:cubicBezTo>
                <a:lnTo>
                  <a:pt x="7506" y="4086"/>
                </a:lnTo>
                <a:lnTo>
                  <a:pt x="8551" y="4086"/>
                </a:lnTo>
                <a:cubicBezTo>
                  <a:pt x="8646" y="4086"/>
                  <a:pt x="8677" y="4149"/>
                  <a:pt x="8677" y="4212"/>
                </a:cubicBezTo>
                <a:lnTo>
                  <a:pt x="8677" y="4782"/>
                </a:lnTo>
                <a:cubicBezTo>
                  <a:pt x="8677" y="4877"/>
                  <a:pt x="8646" y="4909"/>
                  <a:pt x="8551" y="4909"/>
                </a:cubicBezTo>
                <a:lnTo>
                  <a:pt x="7506" y="4909"/>
                </a:lnTo>
                <a:lnTo>
                  <a:pt x="7474" y="5036"/>
                </a:lnTo>
                <a:cubicBezTo>
                  <a:pt x="7411" y="5479"/>
                  <a:pt x="7252" y="5859"/>
                  <a:pt x="6999" y="6239"/>
                </a:cubicBezTo>
                <a:lnTo>
                  <a:pt x="6936" y="6334"/>
                </a:lnTo>
                <a:lnTo>
                  <a:pt x="7664" y="7094"/>
                </a:lnTo>
                <a:cubicBezTo>
                  <a:pt x="7727" y="7126"/>
                  <a:pt x="7727" y="7221"/>
                  <a:pt x="7664" y="7253"/>
                </a:cubicBezTo>
                <a:lnTo>
                  <a:pt x="7252" y="7664"/>
                </a:lnTo>
                <a:cubicBezTo>
                  <a:pt x="7237" y="7696"/>
                  <a:pt x="7205" y="7712"/>
                  <a:pt x="7173" y="7712"/>
                </a:cubicBezTo>
                <a:cubicBezTo>
                  <a:pt x="7142" y="7712"/>
                  <a:pt x="7110" y="7696"/>
                  <a:pt x="7094" y="7664"/>
                </a:cubicBezTo>
                <a:lnTo>
                  <a:pt x="6334" y="6904"/>
                </a:lnTo>
                <a:lnTo>
                  <a:pt x="6239" y="6999"/>
                </a:lnTo>
                <a:cubicBezTo>
                  <a:pt x="5891" y="7221"/>
                  <a:pt x="5479" y="7411"/>
                  <a:pt x="5067" y="7474"/>
                </a:cubicBezTo>
                <a:lnTo>
                  <a:pt x="4941" y="7506"/>
                </a:lnTo>
                <a:lnTo>
                  <a:pt x="4941" y="8551"/>
                </a:lnTo>
                <a:cubicBezTo>
                  <a:pt x="4941" y="8614"/>
                  <a:pt x="4877" y="8678"/>
                  <a:pt x="4814" y="8678"/>
                </a:cubicBezTo>
                <a:lnTo>
                  <a:pt x="4212" y="8678"/>
                </a:lnTo>
                <a:cubicBezTo>
                  <a:pt x="4149" y="8678"/>
                  <a:pt x="4085" y="8614"/>
                  <a:pt x="4085" y="8551"/>
                </a:cubicBezTo>
                <a:lnTo>
                  <a:pt x="4085" y="7506"/>
                </a:lnTo>
                <a:lnTo>
                  <a:pt x="3959" y="7474"/>
                </a:lnTo>
                <a:cubicBezTo>
                  <a:pt x="3547" y="7411"/>
                  <a:pt x="3135" y="7253"/>
                  <a:pt x="2787" y="6999"/>
                </a:cubicBezTo>
                <a:lnTo>
                  <a:pt x="2692" y="6904"/>
                </a:lnTo>
                <a:lnTo>
                  <a:pt x="1932" y="7664"/>
                </a:lnTo>
                <a:cubicBezTo>
                  <a:pt x="1900" y="7696"/>
                  <a:pt x="1869" y="7712"/>
                  <a:pt x="1837" y="7712"/>
                </a:cubicBezTo>
                <a:cubicBezTo>
                  <a:pt x="1805" y="7712"/>
                  <a:pt x="1774" y="7696"/>
                  <a:pt x="1742" y="7664"/>
                </a:cubicBezTo>
                <a:lnTo>
                  <a:pt x="1330" y="7253"/>
                </a:lnTo>
                <a:cubicBezTo>
                  <a:pt x="1299" y="7221"/>
                  <a:pt x="1299" y="7126"/>
                  <a:pt x="1330" y="7094"/>
                </a:cubicBezTo>
                <a:lnTo>
                  <a:pt x="2090" y="6334"/>
                </a:lnTo>
                <a:lnTo>
                  <a:pt x="2027" y="6239"/>
                </a:lnTo>
                <a:cubicBezTo>
                  <a:pt x="1774" y="5859"/>
                  <a:pt x="1615" y="5479"/>
                  <a:pt x="1520" y="5036"/>
                </a:cubicBezTo>
                <a:lnTo>
                  <a:pt x="1520" y="4909"/>
                </a:lnTo>
                <a:lnTo>
                  <a:pt x="444" y="4909"/>
                </a:lnTo>
                <a:cubicBezTo>
                  <a:pt x="380" y="4909"/>
                  <a:pt x="317" y="4846"/>
                  <a:pt x="317" y="4782"/>
                </a:cubicBezTo>
                <a:lnTo>
                  <a:pt x="317" y="4212"/>
                </a:lnTo>
                <a:cubicBezTo>
                  <a:pt x="317" y="4149"/>
                  <a:pt x="380" y="4086"/>
                  <a:pt x="444" y="4086"/>
                </a:cubicBezTo>
                <a:lnTo>
                  <a:pt x="1520" y="4086"/>
                </a:lnTo>
                <a:lnTo>
                  <a:pt x="1520" y="3959"/>
                </a:lnTo>
                <a:cubicBezTo>
                  <a:pt x="1615" y="3547"/>
                  <a:pt x="1774" y="3136"/>
                  <a:pt x="2027" y="2787"/>
                </a:cubicBezTo>
                <a:lnTo>
                  <a:pt x="2090" y="2661"/>
                </a:lnTo>
                <a:lnTo>
                  <a:pt x="1330" y="1932"/>
                </a:lnTo>
                <a:cubicBezTo>
                  <a:pt x="1299" y="1869"/>
                  <a:pt x="1299" y="1806"/>
                  <a:pt x="1330" y="1742"/>
                </a:cubicBezTo>
                <a:lnTo>
                  <a:pt x="1742" y="1331"/>
                </a:lnTo>
                <a:cubicBezTo>
                  <a:pt x="1774" y="1315"/>
                  <a:pt x="1805" y="1307"/>
                  <a:pt x="1837" y="1307"/>
                </a:cubicBezTo>
                <a:cubicBezTo>
                  <a:pt x="1869" y="1307"/>
                  <a:pt x="1900" y="1315"/>
                  <a:pt x="1932" y="1331"/>
                </a:cubicBezTo>
                <a:lnTo>
                  <a:pt x="2660" y="2091"/>
                </a:lnTo>
                <a:lnTo>
                  <a:pt x="2787" y="2027"/>
                </a:lnTo>
                <a:cubicBezTo>
                  <a:pt x="3135" y="1774"/>
                  <a:pt x="3547" y="1616"/>
                  <a:pt x="3959" y="1521"/>
                </a:cubicBezTo>
                <a:lnTo>
                  <a:pt x="4085" y="1489"/>
                </a:lnTo>
                <a:lnTo>
                  <a:pt x="4085" y="444"/>
                </a:lnTo>
                <a:cubicBezTo>
                  <a:pt x="4085" y="381"/>
                  <a:pt x="4149" y="317"/>
                  <a:pt x="4212" y="317"/>
                </a:cubicBezTo>
                <a:close/>
                <a:moveTo>
                  <a:pt x="4212" y="0"/>
                </a:moveTo>
                <a:cubicBezTo>
                  <a:pt x="3959" y="0"/>
                  <a:pt x="3769" y="190"/>
                  <a:pt x="3769" y="444"/>
                </a:cubicBezTo>
                <a:lnTo>
                  <a:pt x="3769" y="1236"/>
                </a:lnTo>
                <a:cubicBezTo>
                  <a:pt x="3389" y="1331"/>
                  <a:pt x="3040" y="1457"/>
                  <a:pt x="2724" y="1679"/>
                </a:cubicBezTo>
                <a:lnTo>
                  <a:pt x="2154" y="1109"/>
                </a:lnTo>
                <a:cubicBezTo>
                  <a:pt x="2074" y="1030"/>
                  <a:pt x="1964" y="990"/>
                  <a:pt x="1849" y="990"/>
                </a:cubicBezTo>
                <a:cubicBezTo>
                  <a:pt x="1734" y="990"/>
                  <a:pt x="1615" y="1030"/>
                  <a:pt x="1520" y="1109"/>
                </a:cubicBezTo>
                <a:lnTo>
                  <a:pt x="1109" y="1521"/>
                </a:lnTo>
                <a:cubicBezTo>
                  <a:pt x="950" y="1711"/>
                  <a:pt x="950" y="1996"/>
                  <a:pt x="1109" y="2154"/>
                </a:cubicBezTo>
                <a:lnTo>
                  <a:pt x="1679" y="2724"/>
                </a:lnTo>
                <a:cubicBezTo>
                  <a:pt x="1457" y="3041"/>
                  <a:pt x="1330" y="3389"/>
                  <a:pt x="1235" y="3769"/>
                </a:cubicBezTo>
                <a:lnTo>
                  <a:pt x="444" y="3769"/>
                </a:lnTo>
                <a:cubicBezTo>
                  <a:pt x="190" y="3769"/>
                  <a:pt x="0" y="3959"/>
                  <a:pt x="0" y="4212"/>
                </a:cubicBezTo>
                <a:lnTo>
                  <a:pt x="0" y="4782"/>
                </a:lnTo>
                <a:cubicBezTo>
                  <a:pt x="0" y="5036"/>
                  <a:pt x="190" y="5226"/>
                  <a:pt x="444" y="5226"/>
                </a:cubicBezTo>
                <a:lnTo>
                  <a:pt x="1235" y="5226"/>
                </a:lnTo>
                <a:cubicBezTo>
                  <a:pt x="1330" y="5606"/>
                  <a:pt x="1489" y="5986"/>
                  <a:pt x="1679" y="6303"/>
                </a:cubicBezTo>
                <a:lnTo>
                  <a:pt x="1109" y="6841"/>
                </a:lnTo>
                <a:cubicBezTo>
                  <a:pt x="950" y="7031"/>
                  <a:pt x="950" y="7316"/>
                  <a:pt x="1109" y="7474"/>
                </a:cubicBezTo>
                <a:lnTo>
                  <a:pt x="1520" y="7886"/>
                </a:lnTo>
                <a:cubicBezTo>
                  <a:pt x="1615" y="7981"/>
                  <a:pt x="1734" y="8029"/>
                  <a:pt x="1849" y="8029"/>
                </a:cubicBezTo>
                <a:cubicBezTo>
                  <a:pt x="1964" y="8029"/>
                  <a:pt x="2074" y="7981"/>
                  <a:pt x="2154" y="7886"/>
                </a:cubicBezTo>
                <a:lnTo>
                  <a:pt x="2724" y="7348"/>
                </a:lnTo>
                <a:cubicBezTo>
                  <a:pt x="3040" y="7538"/>
                  <a:pt x="3389" y="7696"/>
                  <a:pt x="3769" y="7759"/>
                </a:cubicBezTo>
                <a:lnTo>
                  <a:pt x="3769" y="8551"/>
                </a:lnTo>
                <a:cubicBezTo>
                  <a:pt x="3769" y="8804"/>
                  <a:pt x="3959" y="8994"/>
                  <a:pt x="4212" y="8994"/>
                </a:cubicBezTo>
                <a:lnTo>
                  <a:pt x="4814" y="8994"/>
                </a:lnTo>
                <a:cubicBezTo>
                  <a:pt x="5036" y="8994"/>
                  <a:pt x="5226" y="8804"/>
                  <a:pt x="5257" y="8551"/>
                </a:cubicBezTo>
                <a:lnTo>
                  <a:pt x="5257" y="7759"/>
                </a:lnTo>
                <a:cubicBezTo>
                  <a:pt x="5606" y="7696"/>
                  <a:pt x="5986" y="7538"/>
                  <a:pt x="6302" y="7348"/>
                </a:cubicBezTo>
                <a:lnTo>
                  <a:pt x="6872" y="7886"/>
                </a:lnTo>
                <a:cubicBezTo>
                  <a:pt x="6952" y="7981"/>
                  <a:pt x="7062" y="8029"/>
                  <a:pt x="7173" y="8029"/>
                </a:cubicBezTo>
                <a:cubicBezTo>
                  <a:pt x="7284" y="8029"/>
                  <a:pt x="7395" y="7981"/>
                  <a:pt x="7474" y="7886"/>
                </a:cubicBezTo>
                <a:lnTo>
                  <a:pt x="7886" y="7474"/>
                </a:lnTo>
                <a:cubicBezTo>
                  <a:pt x="8076" y="7316"/>
                  <a:pt x="8076" y="7031"/>
                  <a:pt x="7886" y="6841"/>
                </a:cubicBezTo>
                <a:lnTo>
                  <a:pt x="7347" y="6303"/>
                </a:lnTo>
                <a:cubicBezTo>
                  <a:pt x="7537" y="5954"/>
                  <a:pt x="7696" y="5606"/>
                  <a:pt x="7759" y="5226"/>
                </a:cubicBezTo>
                <a:lnTo>
                  <a:pt x="8551" y="5226"/>
                </a:lnTo>
                <a:cubicBezTo>
                  <a:pt x="8804" y="5226"/>
                  <a:pt x="8994" y="5036"/>
                  <a:pt x="8994" y="4782"/>
                </a:cubicBezTo>
                <a:lnTo>
                  <a:pt x="8994" y="4212"/>
                </a:lnTo>
                <a:cubicBezTo>
                  <a:pt x="8994" y="3959"/>
                  <a:pt x="8804" y="3769"/>
                  <a:pt x="8551" y="3769"/>
                </a:cubicBezTo>
                <a:lnTo>
                  <a:pt x="7759" y="3769"/>
                </a:lnTo>
                <a:cubicBezTo>
                  <a:pt x="7696" y="3389"/>
                  <a:pt x="7537" y="3041"/>
                  <a:pt x="7347" y="2724"/>
                </a:cubicBezTo>
                <a:lnTo>
                  <a:pt x="7886" y="2154"/>
                </a:lnTo>
                <a:cubicBezTo>
                  <a:pt x="8076" y="1996"/>
                  <a:pt x="8076" y="1711"/>
                  <a:pt x="7886" y="1521"/>
                </a:cubicBezTo>
                <a:lnTo>
                  <a:pt x="7474" y="1109"/>
                </a:lnTo>
                <a:cubicBezTo>
                  <a:pt x="7395" y="1030"/>
                  <a:pt x="7284" y="990"/>
                  <a:pt x="7173" y="990"/>
                </a:cubicBezTo>
                <a:cubicBezTo>
                  <a:pt x="7062" y="990"/>
                  <a:pt x="6952" y="1030"/>
                  <a:pt x="6872" y="1109"/>
                </a:cubicBezTo>
                <a:lnTo>
                  <a:pt x="6302" y="1679"/>
                </a:lnTo>
                <a:cubicBezTo>
                  <a:pt x="5986" y="1457"/>
                  <a:pt x="5606" y="1331"/>
                  <a:pt x="5257" y="1236"/>
                </a:cubicBezTo>
                <a:lnTo>
                  <a:pt x="5257" y="444"/>
                </a:lnTo>
                <a:cubicBezTo>
                  <a:pt x="5257" y="190"/>
                  <a:pt x="5036" y="0"/>
                  <a:pt x="4814" y="0"/>
                </a:cubicBez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68" name="Google Shape;768;p16"/>
          <p:cNvSpPr/>
          <p:nvPr/>
        </p:nvSpPr>
        <p:spPr>
          <a:xfrm>
            <a:off x="5350409"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69" name="Google Shape;769;p16"/>
          <p:cNvSpPr/>
          <p:nvPr/>
        </p:nvSpPr>
        <p:spPr>
          <a:xfrm>
            <a:off x="5350409"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70" name="Google Shape;770;p16"/>
          <p:cNvSpPr/>
          <p:nvPr/>
        </p:nvSpPr>
        <p:spPr>
          <a:xfrm>
            <a:off x="5350409"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71" name="Google Shape;771;p16"/>
          <p:cNvSpPr/>
          <p:nvPr/>
        </p:nvSpPr>
        <p:spPr>
          <a:xfrm>
            <a:off x="53517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72" name="Google Shape;772;p16"/>
          <p:cNvSpPr/>
          <p:nvPr/>
        </p:nvSpPr>
        <p:spPr>
          <a:xfrm>
            <a:off x="53517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73" name="Google Shape;773;p16"/>
          <p:cNvSpPr/>
          <p:nvPr/>
        </p:nvSpPr>
        <p:spPr>
          <a:xfrm>
            <a:off x="53517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74" name="Google Shape;774;p16"/>
          <p:cNvSpPr/>
          <p:nvPr/>
        </p:nvSpPr>
        <p:spPr>
          <a:xfrm>
            <a:off x="5351779" y="1691967"/>
            <a:ext cx="1412" cy="16308"/>
          </a:xfrm>
          <a:custGeom>
            <a:avLst/>
            <a:gdLst/>
            <a:ahLst/>
            <a:cxnLst/>
            <a:rect l="l" t="t" r="r" b="b"/>
            <a:pathLst>
              <a:path w="33"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75" name="Google Shape;775;p16"/>
          <p:cNvSpPr/>
          <p:nvPr/>
        </p:nvSpPr>
        <p:spPr>
          <a:xfrm>
            <a:off x="5353149"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76" name="Google Shape;776;p16"/>
          <p:cNvSpPr/>
          <p:nvPr/>
        </p:nvSpPr>
        <p:spPr>
          <a:xfrm>
            <a:off x="5353149"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77" name="Google Shape;777;p16"/>
          <p:cNvSpPr/>
          <p:nvPr/>
        </p:nvSpPr>
        <p:spPr>
          <a:xfrm>
            <a:off x="5353149"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78" name="Google Shape;778;p16"/>
          <p:cNvSpPr/>
          <p:nvPr/>
        </p:nvSpPr>
        <p:spPr>
          <a:xfrm>
            <a:off x="5354477"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79" name="Google Shape;779;p16"/>
          <p:cNvSpPr/>
          <p:nvPr/>
        </p:nvSpPr>
        <p:spPr>
          <a:xfrm>
            <a:off x="5354477"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80" name="Google Shape;780;p16"/>
          <p:cNvSpPr/>
          <p:nvPr/>
        </p:nvSpPr>
        <p:spPr>
          <a:xfrm>
            <a:off x="5354477"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81" name="Google Shape;781;p16"/>
          <p:cNvSpPr/>
          <p:nvPr/>
        </p:nvSpPr>
        <p:spPr>
          <a:xfrm>
            <a:off x="5354475" y="1691967"/>
            <a:ext cx="1412" cy="16308"/>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82" name="Google Shape;782;p16"/>
          <p:cNvSpPr/>
          <p:nvPr/>
        </p:nvSpPr>
        <p:spPr>
          <a:xfrm>
            <a:off x="5355845"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83" name="Google Shape;783;p16"/>
          <p:cNvSpPr/>
          <p:nvPr/>
        </p:nvSpPr>
        <p:spPr>
          <a:xfrm>
            <a:off x="5355845"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84" name="Google Shape;784;p16"/>
          <p:cNvSpPr/>
          <p:nvPr/>
        </p:nvSpPr>
        <p:spPr>
          <a:xfrm>
            <a:off x="5355847" y="1691967"/>
            <a:ext cx="1412" cy="16308"/>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85" name="Google Shape;785;p16"/>
          <p:cNvSpPr/>
          <p:nvPr/>
        </p:nvSpPr>
        <p:spPr>
          <a:xfrm>
            <a:off x="5357217"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86" name="Google Shape;786;p16"/>
          <p:cNvSpPr/>
          <p:nvPr/>
        </p:nvSpPr>
        <p:spPr>
          <a:xfrm>
            <a:off x="5357217"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87" name="Google Shape;787;p16"/>
          <p:cNvSpPr/>
          <p:nvPr/>
        </p:nvSpPr>
        <p:spPr>
          <a:xfrm>
            <a:off x="5357241" y="1691967"/>
            <a:ext cx="1369" cy="16308"/>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88" name="Google Shape;788;p16"/>
          <p:cNvSpPr/>
          <p:nvPr/>
        </p:nvSpPr>
        <p:spPr>
          <a:xfrm>
            <a:off x="5358541"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89" name="Google Shape;789;p16"/>
          <p:cNvSpPr/>
          <p:nvPr/>
        </p:nvSpPr>
        <p:spPr>
          <a:xfrm>
            <a:off x="5358541"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90" name="Google Shape;790;p16"/>
          <p:cNvSpPr/>
          <p:nvPr/>
        </p:nvSpPr>
        <p:spPr>
          <a:xfrm>
            <a:off x="5358541"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91" name="Google Shape;791;p16"/>
          <p:cNvSpPr/>
          <p:nvPr/>
        </p:nvSpPr>
        <p:spPr>
          <a:xfrm>
            <a:off x="5358543" y="1691967"/>
            <a:ext cx="1412" cy="16308"/>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92" name="Google Shape;792;p16"/>
          <p:cNvSpPr/>
          <p:nvPr/>
        </p:nvSpPr>
        <p:spPr>
          <a:xfrm>
            <a:off x="5359913"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93" name="Google Shape;793;p16"/>
          <p:cNvSpPr/>
          <p:nvPr/>
        </p:nvSpPr>
        <p:spPr>
          <a:xfrm>
            <a:off x="5359913"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94" name="Google Shape;794;p16"/>
          <p:cNvSpPr/>
          <p:nvPr/>
        </p:nvSpPr>
        <p:spPr>
          <a:xfrm>
            <a:off x="5359913"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95" name="Google Shape;795;p16"/>
          <p:cNvSpPr/>
          <p:nvPr/>
        </p:nvSpPr>
        <p:spPr>
          <a:xfrm>
            <a:off x="53612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96" name="Google Shape;796;p16"/>
          <p:cNvSpPr/>
          <p:nvPr/>
        </p:nvSpPr>
        <p:spPr>
          <a:xfrm>
            <a:off x="53612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97" name="Google Shape;797;p16"/>
          <p:cNvSpPr/>
          <p:nvPr/>
        </p:nvSpPr>
        <p:spPr>
          <a:xfrm>
            <a:off x="5361281"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98" name="Google Shape;798;p16"/>
          <p:cNvSpPr/>
          <p:nvPr/>
        </p:nvSpPr>
        <p:spPr>
          <a:xfrm>
            <a:off x="5361308" y="1691967"/>
            <a:ext cx="1369" cy="16308"/>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799" name="Google Shape;799;p16"/>
          <p:cNvSpPr/>
          <p:nvPr/>
        </p:nvSpPr>
        <p:spPr>
          <a:xfrm>
            <a:off x="5362609"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00" name="Google Shape;800;p16"/>
          <p:cNvSpPr/>
          <p:nvPr/>
        </p:nvSpPr>
        <p:spPr>
          <a:xfrm>
            <a:off x="5362609"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01" name="Google Shape;801;p16"/>
          <p:cNvSpPr/>
          <p:nvPr/>
        </p:nvSpPr>
        <p:spPr>
          <a:xfrm>
            <a:off x="5362611" y="1691967"/>
            <a:ext cx="1412" cy="16308"/>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02" name="Google Shape;802;p16"/>
          <p:cNvSpPr/>
          <p:nvPr/>
        </p:nvSpPr>
        <p:spPr>
          <a:xfrm>
            <a:off x="5363977"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03" name="Google Shape;803;p16"/>
          <p:cNvSpPr/>
          <p:nvPr/>
        </p:nvSpPr>
        <p:spPr>
          <a:xfrm>
            <a:off x="5363977" y="1691967"/>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04" name="Google Shape;804;p16"/>
          <p:cNvSpPr/>
          <p:nvPr/>
        </p:nvSpPr>
        <p:spPr>
          <a:xfrm>
            <a:off x="5363979" y="1691967"/>
            <a:ext cx="1412" cy="16308"/>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05" name="Google Shape;805;p16"/>
          <p:cNvSpPr/>
          <p:nvPr/>
        </p:nvSpPr>
        <p:spPr>
          <a:xfrm>
            <a:off x="5363979" y="1691967"/>
            <a:ext cx="1412" cy="16308"/>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06" name="Google Shape;806;p16"/>
          <p:cNvSpPr/>
          <p:nvPr/>
        </p:nvSpPr>
        <p:spPr>
          <a:xfrm>
            <a:off x="5365349" y="1691967"/>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07" name="Google Shape;807;p16"/>
          <p:cNvSpPr/>
          <p:nvPr/>
        </p:nvSpPr>
        <p:spPr>
          <a:xfrm>
            <a:off x="5456176" y="1735324"/>
            <a:ext cx="0" cy="17677"/>
          </a:xfrm>
          <a:custGeom>
            <a:avLst/>
            <a:gdLst/>
            <a:ahLst/>
            <a:cxnLst/>
            <a:rect l="l" t="t" r="r" b="b"/>
            <a:pathLst>
              <a:path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08" name="Google Shape;808;p16"/>
          <p:cNvSpPr/>
          <p:nvPr/>
        </p:nvSpPr>
        <p:spPr>
          <a:xfrm>
            <a:off x="5456202"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09" name="Google Shape;809;p16"/>
          <p:cNvSpPr/>
          <p:nvPr/>
        </p:nvSpPr>
        <p:spPr>
          <a:xfrm>
            <a:off x="5456202"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10" name="Google Shape;810;p16"/>
          <p:cNvSpPr/>
          <p:nvPr/>
        </p:nvSpPr>
        <p:spPr>
          <a:xfrm>
            <a:off x="5457505"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11" name="Google Shape;811;p16"/>
          <p:cNvSpPr/>
          <p:nvPr/>
        </p:nvSpPr>
        <p:spPr>
          <a:xfrm>
            <a:off x="5457505"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12" name="Google Shape;812;p16"/>
          <p:cNvSpPr/>
          <p:nvPr/>
        </p:nvSpPr>
        <p:spPr>
          <a:xfrm>
            <a:off x="5457503"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13" name="Google Shape;813;p16"/>
          <p:cNvSpPr/>
          <p:nvPr/>
        </p:nvSpPr>
        <p:spPr>
          <a:xfrm>
            <a:off x="5458873"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14" name="Google Shape;814;p16"/>
          <p:cNvSpPr/>
          <p:nvPr/>
        </p:nvSpPr>
        <p:spPr>
          <a:xfrm>
            <a:off x="5458873"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15" name="Google Shape;815;p16"/>
          <p:cNvSpPr/>
          <p:nvPr/>
        </p:nvSpPr>
        <p:spPr>
          <a:xfrm>
            <a:off x="5458875" y="1735324"/>
            <a:ext cx="1412" cy="17677"/>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16" name="Google Shape;816;p16"/>
          <p:cNvSpPr/>
          <p:nvPr/>
        </p:nvSpPr>
        <p:spPr>
          <a:xfrm>
            <a:off x="5460245"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17" name="Google Shape;817;p16"/>
          <p:cNvSpPr/>
          <p:nvPr/>
        </p:nvSpPr>
        <p:spPr>
          <a:xfrm>
            <a:off x="5460245"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18" name="Google Shape;818;p16"/>
          <p:cNvSpPr/>
          <p:nvPr/>
        </p:nvSpPr>
        <p:spPr>
          <a:xfrm>
            <a:off x="5460245"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19" name="Google Shape;819;p16"/>
          <p:cNvSpPr/>
          <p:nvPr/>
        </p:nvSpPr>
        <p:spPr>
          <a:xfrm>
            <a:off x="5460269"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20" name="Google Shape;820;p16"/>
          <p:cNvSpPr/>
          <p:nvPr/>
        </p:nvSpPr>
        <p:spPr>
          <a:xfrm>
            <a:off x="5461569"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21" name="Google Shape;821;p16"/>
          <p:cNvSpPr/>
          <p:nvPr/>
        </p:nvSpPr>
        <p:spPr>
          <a:xfrm>
            <a:off x="5461569"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22" name="Google Shape;822;p16"/>
          <p:cNvSpPr/>
          <p:nvPr/>
        </p:nvSpPr>
        <p:spPr>
          <a:xfrm>
            <a:off x="5461571"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23" name="Google Shape;823;p16"/>
          <p:cNvSpPr/>
          <p:nvPr/>
        </p:nvSpPr>
        <p:spPr>
          <a:xfrm>
            <a:off x="5462940"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24" name="Google Shape;824;p16"/>
          <p:cNvSpPr/>
          <p:nvPr/>
        </p:nvSpPr>
        <p:spPr>
          <a:xfrm>
            <a:off x="5462940"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25" name="Google Shape;825;p16"/>
          <p:cNvSpPr/>
          <p:nvPr/>
        </p:nvSpPr>
        <p:spPr>
          <a:xfrm>
            <a:off x="5462939" y="1735324"/>
            <a:ext cx="1412" cy="17677"/>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26" name="Google Shape;826;p16"/>
          <p:cNvSpPr/>
          <p:nvPr/>
        </p:nvSpPr>
        <p:spPr>
          <a:xfrm>
            <a:off x="5462939" y="1735324"/>
            <a:ext cx="1412" cy="17677"/>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27" name="Google Shape;827;p16"/>
          <p:cNvSpPr/>
          <p:nvPr/>
        </p:nvSpPr>
        <p:spPr>
          <a:xfrm>
            <a:off x="5464309"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28" name="Google Shape;828;p16"/>
          <p:cNvSpPr/>
          <p:nvPr/>
        </p:nvSpPr>
        <p:spPr>
          <a:xfrm>
            <a:off x="5464309"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29" name="Google Shape;829;p16"/>
          <p:cNvSpPr/>
          <p:nvPr/>
        </p:nvSpPr>
        <p:spPr>
          <a:xfrm>
            <a:off x="5464334"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30" name="Google Shape;830;p16"/>
          <p:cNvSpPr/>
          <p:nvPr/>
        </p:nvSpPr>
        <p:spPr>
          <a:xfrm>
            <a:off x="5465637"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31" name="Google Shape;831;p16"/>
          <p:cNvSpPr/>
          <p:nvPr/>
        </p:nvSpPr>
        <p:spPr>
          <a:xfrm>
            <a:off x="5465637"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32" name="Google Shape;832;p16"/>
          <p:cNvSpPr/>
          <p:nvPr/>
        </p:nvSpPr>
        <p:spPr>
          <a:xfrm>
            <a:off x="5465639"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33" name="Google Shape;833;p16"/>
          <p:cNvSpPr/>
          <p:nvPr/>
        </p:nvSpPr>
        <p:spPr>
          <a:xfrm>
            <a:off x="5467005"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34" name="Google Shape;834;p16"/>
          <p:cNvSpPr/>
          <p:nvPr/>
        </p:nvSpPr>
        <p:spPr>
          <a:xfrm>
            <a:off x="5467005"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35" name="Google Shape;835;p16"/>
          <p:cNvSpPr/>
          <p:nvPr/>
        </p:nvSpPr>
        <p:spPr>
          <a:xfrm>
            <a:off x="5467005"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36" name="Google Shape;836;p16"/>
          <p:cNvSpPr/>
          <p:nvPr/>
        </p:nvSpPr>
        <p:spPr>
          <a:xfrm>
            <a:off x="5468377"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37" name="Google Shape;837;p16"/>
          <p:cNvSpPr/>
          <p:nvPr/>
        </p:nvSpPr>
        <p:spPr>
          <a:xfrm>
            <a:off x="5468377"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38" name="Google Shape;838;p16"/>
          <p:cNvSpPr/>
          <p:nvPr/>
        </p:nvSpPr>
        <p:spPr>
          <a:xfrm>
            <a:off x="5468377"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39" name="Google Shape;839;p16"/>
          <p:cNvSpPr/>
          <p:nvPr/>
        </p:nvSpPr>
        <p:spPr>
          <a:xfrm>
            <a:off x="5468401"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40" name="Google Shape;840;p16"/>
          <p:cNvSpPr/>
          <p:nvPr/>
        </p:nvSpPr>
        <p:spPr>
          <a:xfrm>
            <a:off x="5469701"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41" name="Google Shape;841;p16"/>
          <p:cNvSpPr/>
          <p:nvPr/>
        </p:nvSpPr>
        <p:spPr>
          <a:xfrm>
            <a:off x="5469701"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42" name="Google Shape;842;p16"/>
          <p:cNvSpPr/>
          <p:nvPr/>
        </p:nvSpPr>
        <p:spPr>
          <a:xfrm>
            <a:off x="5469701"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43" name="Google Shape;843;p16"/>
          <p:cNvSpPr/>
          <p:nvPr/>
        </p:nvSpPr>
        <p:spPr>
          <a:xfrm>
            <a:off x="5471073"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44" name="Google Shape;844;p16"/>
          <p:cNvSpPr/>
          <p:nvPr/>
        </p:nvSpPr>
        <p:spPr>
          <a:xfrm>
            <a:off x="5471073"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45" name="Google Shape;845;p16"/>
          <p:cNvSpPr/>
          <p:nvPr/>
        </p:nvSpPr>
        <p:spPr>
          <a:xfrm>
            <a:off x="5471073"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46" name="Google Shape;846;p16"/>
          <p:cNvSpPr/>
          <p:nvPr/>
        </p:nvSpPr>
        <p:spPr>
          <a:xfrm>
            <a:off x="5472441"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47" name="Google Shape;847;p16"/>
          <p:cNvSpPr/>
          <p:nvPr/>
        </p:nvSpPr>
        <p:spPr>
          <a:xfrm>
            <a:off x="5472441"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48" name="Google Shape;848;p16"/>
          <p:cNvSpPr/>
          <p:nvPr/>
        </p:nvSpPr>
        <p:spPr>
          <a:xfrm>
            <a:off x="5500905"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49" name="Google Shape;849;p16"/>
          <p:cNvSpPr/>
          <p:nvPr/>
        </p:nvSpPr>
        <p:spPr>
          <a:xfrm>
            <a:off x="5500905"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50" name="Google Shape;850;p16"/>
          <p:cNvSpPr/>
          <p:nvPr/>
        </p:nvSpPr>
        <p:spPr>
          <a:xfrm>
            <a:off x="5500932"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51" name="Google Shape;851;p16"/>
          <p:cNvSpPr/>
          <p:nvPr/>
        </p:nvSpPr>
        <p:spPr>
          <a:xfrm>
            <a:off x="5502233"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52" name="Google Shape;852;p16"/>
          <p:cNvSpPr/>
          <p:nvPr/>
        </p:nvSpPr>
        <p:spPr>
          <a:xfrm>
            <a:off x="5502233"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53" name="Google Shape;853;p16"/>
          <p:cNvSpPr/>
          <p:nvPr/>
        </p:nvSpPr>
        <p:spPr>
          <a:xfrm>
            <a:off x="5502235"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54" name="Google Shape;854;p16"/>
          <p:cNvSpPr/>
          <p:nvPr/>
        </p:nvSpPr>
        <p:spPr>
          <a:xfrm>
            <a:off x="55036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55" name="Google Shape;855;p16"/>
          <p:cNvSpPr/>
          <p:nvPr/>
        </p:nvSpPr>
        <p:spPr>
          <a:xfrm>
            <a:off x="55036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56" name="Google Shape;856;p16"/>
          <p:cNvSpPr/>
          <p:nvPr/>
        </p:nvSpPr>
        <p:spPr>
          <a:xfrm>
            <a:off x="55036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57" name="Google Shape;857;p16"/>
          <p:cNvSpPr/>
          <p:nvPr/>
        </p:nvSpPr>
        <p:spPr>
          <a:xfrm>
            <a:off x="5503603" y="1842419"/>
            <a:ext cx="1412" cy="16308"/>
          </a:xfrm>
          <a:custGeom>
            <a:avLst/>
            <a:gdLst/>
            <a:ahLst/>
            <a:cxnLst/>
            <a:rect l="l" t="t" r="r" b="b"/>
            <a:pathLst>
              <a:path w="33"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58" name="Google Shape;858;p16"/>
          <p:cNvSpPr/>
          <p:nvPr/>
        </p:nvSpPr>
        <p:spPr>
          <a:xfrm>
            <a:off x="5504973"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59" name="Google Shape;859;p16"/>
          <p:cNvSpPr/>
          <p:nvPr/>
        </p:nvSpPr>
        <p:spPr>
          <a:xfrm>
            <a:off x="5504973"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60" name="Google Shape;860;p16"/>
          <p:cNvSpPr/>
          <p:nvPr/>
        </p:nvSpPr>
        <p:spPr>
          <a:xfrm>
            <a:off x="5504998"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61" name="Google Shape;861;p16"/>
          <p:cNvSpPr/>
          <p:nvPr/>
        </p:nvSpPr>
        <p:spPr>
          <a:xfrm>
            <a:off x="5506301"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62" name="Google Shape;862;p16"/>
          <p:cNvSpPr/>
          <p:nvPr/>
        </p:nvSpPr>
        <p:spPr>
          <a:xfrm>
            <a:off x="5506301"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63" name="Google Shape;863;p16"/>
          <p:cNvSpPr/>
          <p:nvPr/>
        </p:nvSpPr>
        <p:spPr>
          <a:xfrm>
            <a:off x="5506299"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64" name="Google Shape;864;p16"/>
          <p:cNvSpPr/>
          <p:nvPr/>
        </p:nvSpPr>
        <p:spPr>
          <a:xfrm>
            <a:off x="5506299"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65" name="Google Shape;865;p16"/>
          <p:cNvSpPr/>
          <p:nvPr/>
        </p:nvSpPr>
        <p:spPr>
          <a:xfrm>
            <a:off x="5507669"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66" name="Google Shape;866;p16"/>
          <p:cNvSpPr/>
          <p:nvPr/>
        </p:nvSpPr>
        <p:spPr>
          <a:xfrm>
            <a:off x="5507669"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67" name="Google Shape;867;p16"/>
          <p:cNvSpPr/>
          <p:nvPr/>
        </p:nvSpPr>
        <p:spPr>
          <a:xfrm>
            <a:off x="5507671" y="1842419"/>
            <a:ext cx="1412" cy="16308"/>
          </a:xfrm>
          <a:custGeom>
            <a:avLst/>
            <a:gdLst/>
            <a:ahLst/>
            <a:cxnLst/>
            <a:rect l="l" t="t" r="r" b="b"/>
            <a:pathLst>
              <a:path w="33"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68" name="Google Shape;868;p16"/>
          <p:cNvSpPr/>
          <p:nvPr/>
        </p:nvSpPr>
        <p:spPr>
          <a:xfrm>
            <a:off x="5509037"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69" name="Google Shape;869;p16"/>
          <p:cNvSpPr/>
          <p:nvPr/>
        </p:nvSpPr>
        <p:spPr>
          <a:xfrm>
            <a:off x="5509037"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70" name="Google Shape;870;p16"/>
          <p:cNvSpPr/>
          <p:nvPr/>
        </p:nvSpPr>
        <p:spPr>
          <a:xfrm>
            <a:off x="5509064"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71" name="Google Shape;871;p16"/>
          <p:cNvSpPr/>
          <p:nvPr/>
        </p:nvSpPr>
        <p:spPr>
          <a:xfrm>
            <a:off x="5510365"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72" name="Google Shape;872;p16"/>
          <p:cNvSpPr/>
          <p:nvPr/>
        </p:nvSpPr>
        <p:spPr>
          <a:xfrm>
            <a:off x="5510365"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73" name="Google Shape;873;p16"/>
          <p:cNvSpPr/>
          <p:nvPr/>
        </p:nvSpPr>
        <p:spPr>
          <a:xfrm>
            <a:off x="5510365"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74" name="Google Shape;874;p16"/>
          <p:cNvSpPr/>
          <p:nvPr/>
        </p:nvSpPr>
        <p:spPr>
          <a:xfrm>
            <a:off x="5511737"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75" name="Google Shape;875;p16"/>
          <p:cNvSpPr/>
          <p:nvPr/>
        </p:nvSpPr>
        <p:spPr>
          <a:xfrm>
            <a:off x="5511737"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76" name="Google Shape;876;p16"/>
          <p:cNvSpPr/>
          <p:nvPr/>
        </p:nvSpPr>
        <p:spPr>
          <a:xfrm>
            <a:off x="5511737"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77" name="Google Shape;877;p16"/>
          <p:cNvSpPr/>
          <p:nvPr/>
        </p:nvSpPr>
        <p:spPr>
          <a:xfrm>
            <a:off x="5511735" y="1842419"/>
            <a:ext cx="1412" cy="16308"/>
          </a:xfrm>
          <a:custGeom>
            <a:avLst/>
            <a:gdLst/>
            <a:ahLst/>
            <a:cxnLst/>
            <a:rect l="l" t="t" r="r" b="b"/>
            <a:pathLst>
              <a:path w="33"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78" name="Google Shape;878;p16"/>
          <p:cNvSpPr/>
          <p:nvPr/>
        </p:nvSpPr>
        <p:spPr>
          <a:xfrm>
            <a:off x="5513105"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79" name="Google Shape;879;p16"/>
          <p:cNvSpPr/>
          <p:nvPr/>
        </p:nvSpPr>
        <p:spPr>
          <a:xfrm>
            <a:off x="5513105"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80" name="Google Shape;880;p16"/>
          <p:cNvSpPr/>
          <p:nvPr/>
        </p:nvSpPr>
        <p:spPr>
          <a:xfrm>
            <a:off x="5513105"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81" name="Google Shape;881;p16"/>
          <p:cNvSpPr/>
          <p:nvPr/>
        </p:nvSpPr>
        <p:spPr>
          <a:xfrm>
            <a:off x="5514433"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82" name="Google Shape;882;p16"/>
          <p:cNvSpPr/>
          <p:nvPr/>
        </p:nvSpPr>
        <p:spPr>
          <a:xfrm>
            <a:off x="5514433"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83" name="Google Shape;883;p16"/>
          <p:cNvSpPr/>
          <p:nvPr/>
        </p:nvSpPr>
        <p:spPr>
          <a:xfrm>
            <a:off x="5514433"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84" name="Google Shape;884;p16"/>
          <p:cNvSpPr/>
          <p:nvPr/>
        </p:nvSpPr>
        <p:spPr>
          <a:xfrm>
            <a:off x="55158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85" name="Google Shape;885;p16"/>
          <p:cNvSpPr/>
          <p:nvPr/>
        </p:nvSpPr>
        <p:spPr>
          <a:xfrm>
            <a:off x="55158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86" name="Google Shape;886;p16"/>
          <p:cNvSpPr/>
          <p:nvPr/>
        </p:nvSpPr>
        <p:spPr>
          <a:xfrm>
            <a:off x="5515801"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87" name="Google Shape;887;p16"/>
          <p:cNvSpPr/>
          <p:nvPr/>
        </p:nvSpPr>
        <p:spPr>
          <a:xfrm>
            <a:off x="5456176" y="1948144"/>
            <a:ext cx="0" cy="17677"/>
          </a:xfrm>
          <a:custGeom>
            <a:avLst/>
            <a:gdLst/>
            <a:ahLst/>
            <a:cxnLst/>
            <a:rect l="l" t="t" r="r" b="b"/>
            <a:pathLst>
              <a:path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88" name="Google Shape;888;p16"/>
          <p:cNvSpPr/>
          <p:nvPr/>
        </p:nvSpPr>
        <p:spPr>
          <a:xfrm>
            <a:off x="5456202"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89" name="Google Shape;889;p16"/>
          <p:cNvSpPr/>
          <p:nvPr/>
        </p:nvSpPr>
        <p:spPr>
          <a:xfrm>
            <a:off x="5456202"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90" name="Google Shape;890;p16"/>
          <p:cNvSpPr/>
          <p:nvPr/>
        </p:nvSpPr>
        <p:spPr>
          <a:xfrm>
            <a:off x="5457505"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91" name="Google Shape;891;p16"/>
          <p:cNvSpPr/>
          <p:nvPr/>
        </p:nvSpPr>
        <p:spPr>
          <a:xfrm>
            <a:off x="5457505"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92" name="Google Shape;892;p16"/>
          <p:cNvSpPr/>
          <p:nvPr/>
        </p:nvSpPr>
        <p:spPr>
          <a:xfrm>
            <a:off x="5457503"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93" name="Google Shape;893;p16"/>
          <p:cNvSpPr/>
          <p:nvPr/>
        </p:nvSpPr>
        <p:spPr>
          <a:xfrm>
            <a:off x="5458873"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94" name="Google Shape;894;p16"/>
          <p:cNvSpPr/>
          <p:nvPr/>
        </p:nvSpPr>
        <p:spPr>
          <a:xfrm>
            <a:off x="5458873"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95" name="Google Shape;895;p16"/>
          <p:cNvSpPr/>
          <p:nvPr/>
        </p:nvSpPr>
        <p:spPr>
          <a:xfrm>
            <a:off x="5458875" y="1948144"/>
            <a:ext cx="1412" cy="17677"/>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96" name="Google Shape;896;p16"/>
          <p:cNvSpPr/>
          <p:nvPr/>
        </p:nvSpPr>
        <p:spPr>
          <a:xfrm>
            <a:off x="5460245"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97" name="Google Shape;897;p16"/>
          <p:cNvSpPr/>
          <p:nvPr/>
        </p:nvSpPr>
        <p:spPr>
          <a:xfrm>
            <a:off x="5460245"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98" name="Google Shape;898;p16"/>
          <p:cNvSpPr/>
          <p:nvPr/>
        </p:nvSpPr>
        <p:spPr>
          <a:xfrm>
            <a:off x="5460245"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899" name="Google Shape;899;p16"/>
          <p:cNvSpPr/>
          <p:nvPr/>
        </p:nvSpPr>
        <p:spPr>
          <a:xfrm>
            <a:off x="5460269"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00" name="Google Shape;900;p16"/>
          <p:cNvSpPr/>
          <p:nvPr/>
        </p:nvSpPr>
        <p:spPr>
          <a:xfrm>
            <a:off x="5461569"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01" name="Google Shape;901;p16"/>
          <p:cNvSpPr/>
          <p:nvPr/>
        </p:nvSpPr>
        <p:spPr>
          <a:xfrm>
            <a:off x="5461569"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02" name="Google Shape;902;p16"/>
          <p:cNvSpPr/>
          <p:nvPr/>
        </p:nvSpPr>
        <p:spPr>
          <a:xfrm>
            <a:off x="5461571"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03" name="Google Shape;903;p16"/>
          <p:cNvSpPr/>
          <p:nvPr/>
        </p:nvSpPr>
        <p:spPr>
          <a:xfrm>
            <a:off x="5462940"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04" name="Google Shape;904;p16"/>
          <p:cNvSpPr/>
          <p:nvPr/>
        </p:nvSpPr>
        <p:spPr>
          <a:xfrm>
            <a:off x="5462940"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05" name="Google Shape;905;p16"/>
          <p:cNvSpPr/>
          <p:nvPr/>
        </p:nvSpPr>
        <p:spPr>
          <a:xfrm>
            <a:off x="5462939" y="1948144"/>
            <a:ext cx="1412" cy="17677"/>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06" name="Google Shape;906;p16"/>
          <p:cNvSpPr/>
          <p:nvPr/>
        </p:nvSpPr>
        <p:spPr>
          <a:xfrm>
            <a:off x="5462939" y="1948144"/>
            <a:ext cx="1412" cy="17677"/>
          </a:xfrm>
          <a:custGeom>
            <a:avLst/>
            <a:gdLst/>
            <a:ahLst/>
            <a:cxnLst/>
            <a:rect l="l" t="t" r="r" b="b"/>
            <a:pathLst>
              <a:path w="33"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07" name="Google Shape;907;p16"/>
          <p:cNvSpPr/>
          <p:nvPr/>
        </p:nvSpPr>
        <p:spPr>
          <a:xfrm>
            <a:off x="5464309"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08" name="Google Shape;908;p16"/>
          <p:cNvSpPr/>
          <p:nvPr/>
        </p:nvSpPr>
        <p:spPr>
          <a:xfrm>
            <a:off x="5464309"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09" name="Google Shape;909;p16"/>
          <p:cNvSpPr/>
          <p:nvPr/>
        </p:nvSpPr>
        <p:spPr>
          <a:xfrm>
            <a:off x="5464334"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10" name="Google Shape;910;p16"/>
          <p:cNvSpPr/>
          <p:nvPr/>
        </p:nvSpPr>
        <p:spPr>
          <a:xfrm>
            <a:off x="5465637"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11" name="Google Shape;911;p16"/>
          <p:cNvSpPr/>
          <p:nvPr/>
        </p:nvSpPr>
        <p:spPr>
          <a:xfrm>
            <a:off x="5465637"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12" name="Google Shape;912;p16"/>
          <p:cNvSpPr/>
          <p:nvPr/>
        </p:nvSpPr>
        <p:spPr>
          <a:xfrm>
            <a:off x="5465639"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13" name="Google Shape;913;p16"/>
          <p:cNvSpPr/>
          <p:nvPr/>
        </p:nvSpPr>
        <p:spPr>
          <a:xfrm>
            <a:off x="5467005"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14" name="Google Shape;914;p16"/>
          <p:cNvSpPr/>
          <p:nvPr/>
        </p:nvSpPr>
        <p:spPr>
          <a:xfrm>
            <a:off x="5467005"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15" name="Google Shape;915;p16"/>
          <p:cNvSpPr/>
          <p:nvPr/>
        </p:nvSpPr>
        <p:spPr>
          <a:xfrm>
            <a:off x="5467005"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16" name="Google Shape;916;p16"/>
          <p:cNvSpPr/>
          <p:nvPr/>
        </p:nvSpPr>
        <p:spPr>
          <a:xfrm>
            <a:off x="5468377"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17" name="Google Shape;917;p16"/>
          <p:cNvSpPr/>
          <p:nvPr/>
        </p:nvSpPr>
        <p:spPr>
          <a:xfrm>
            <a:off x="5468377"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18" name="Google Shape;918;p16"/>
          <p:cNvSpPr/>
          <p:nvPr/>
        </p:nvSpPr>
        <p:spPr>
          <a:xfrm>
            <a:off x="5468377"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19" name="Google Shape;919;p16"/>
          <p:cNvSpPr/>
          <p:nvPr/>
        </p:nvSpPr>
        <p:spPr>
          <a:xfrm>
            <a:off x="5468401"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20" name="Google Shape;920;p16"/>
          <p:cNvSpPr/>
          <p:nvPr/>
        </p:nvSpPr>
        <p:spPr>
          <a:xfrm>
            <a:off x="5469701"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21" name="Google Shape;921;p16"/>
          <p:cNvSpPr/>
          <p:nvPr/>
        </p:nvSpPr>
        <p:spPr>
          <a:xfrm>
            <a:off x="5469701"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22" name="Google Shape;922;p16"/>
          <p:cNvSpPr/>
          <p:nvPr/>
        </p:nvSpPr>
        <p:spPr>
          <a:xfrm>
            <a:off x="5469701"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23" name="Google Shape;923;p16"/>
          <p:cNvSpPr/>
          <p:nvPr/>
        </p:nvSpPr>
        <p:spPr>
          <a:xfrm>
            <a:off x="5471073"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24" name="Google Shape;924;p16"/>
          <p:cNvSpPr/>
          <p:nvPr/>
        </p:nvSpPr>
        <p:spPr>
          <a:xfrm>
            <a:off x="5471073"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25" name="Google Shape;925;p16"/>
          <p:cNvSpPr/>
          <p:nvPr/>
        </p:nvSpPr>
        <p:spPr>
          <a:xfrm>
            <a:off x="5471073"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26" name="Google Shape;926;p16"/>
          <p:cNvSpPr/>
          <p:nvPr/>
        </p:nvSpPr>
        <p:spPr>
          <a:xfrm>
            <a:off x="5472441"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27" name="Google Shape;927;p16"/>
          <p:cNvSpPr/>
          <p:nvPr/>
        </p:nvSpPr>
        <p:spPr>
          <a:xfrm>
            <a:off x="5472441"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28" name="Google Shape;928;p16"/>
          <p:cNvSpPr/>
          <p:nvPr/>
        </p:nvSpPr>
        <p:spPr>
          <a:xfrm>
            <a:off x="5350409"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29" name="Google Shape;929;p16"/>
          <p:cNvSpPr/>
          <p:nvPr/>
        </p:nvSpPr>
        <p:spPr>
          <a:xfrm>
            <a:off x="5350409"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30" name="Google Shape;930;p16"/>
          <p:cNvSpPr/>
          <p:nvPr/>
        </p:nvSpPr>
        <p:spPr>
          <a:xfrm>
            <a:off x="5350409"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31" name="Google Shape;931;p16"/>
          <p:cNvSpPr/>
          <p:nvPr/>
        </p:nvSpPr>
        <p:spPr>
          <a:xfrm>
            <a:off x="53517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32" name="Google Shape;932;p16"/>
          <p:cNvSpPr/>
          <p:nvPr/>
        </p:nvSpPr>
        <p:spPr>
          <a:xfrm>
            <a:off x="53517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33" name="Google Shape;933;p16"/>
          <p:cNvSpPr/>
          <p:nvPr/>
        </p:nvSpPr>
        <p:spPr>
          <a:xfrm>
            <a:off x="53517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34" name="Google Shape;934;p16"/>
          <p:cNvSpPr/>
          <p:nvPr/>
        </p:nvSpPr>
        <p:spPr>
          <a:xfrm>
            <a:off x="5351779" y="1994241"/>
            <a:ext cx="1412" cy="14939"/>
          </a:xfrm>
          <a:custGeom>
            <a:avLst/>
            <a:gdLst/>
            <a:ahLst/>
            <a:cxnLst/>
            <a:rect l="l" t="t" r="r" b="b"/>
            <a:pathLst>
              <a:path w="33" h="349" extrusionOk="0">
                <a:moveTo>
                  <a:pt x="0" y="0"/>
                </a:moveTo>
                <a:lnTo>
                  <a:pt x="0" y="349"/>
                </a:lnTo>
                <a:lnTo>
                  <a:pt x="32" y="349"/>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35" name="Google Shape;935;p16"/>
          <p:cNvSpPr/>
          <p:nvPr/>
        </p:nvSpPr>
        <p:spPr>
          <a:xfrm>
            <a:off x="5353149"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36" name="Google Shape;936;p16"/>
          <p:cNvSpPr/>
          <p:nvPr/>
        </p:nvSpPr>
        <p:spPr>
          <a:xfrm>
            <a:off x="5353149"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37" name="Google Shape;937;p16"/>
          <p:cNvSpPr/>
          <p:nvPr/>
        </p:nvSpPr>
        <p:spPr>
          <a:xfrm>
            <a:off x="5353149"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38" name="Google Shape;938;p16"/>
          <p:cNvSpPr/>
          <p:nvPr/>
        </p:nvSpPr>
        <p:spPr>
          <a:xfrm>
            <a:off x="5354477"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39" name="Google Shape;939;p16"/>
          <p:cNvSpPr/>
          <p:nvPr/>
        </p:nvSpPr>
        <p:spPr>
          <a:xfrm>
            <a:off x="5354477"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40" name="Google Shape;940;p16"/>
          <p:cNvSpPr/>
          <p:nvPr/>
        </p:nvSpPr>
        <p:spPr>
          <a:xfrm>
            <a:off x="5354477"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41" name="Google Shape;941;p16"/>
          <p:cNvSpPr/>
          <p:nvPr/>
        </p:nvSpPr>
        <p:spPr>
          <a:xfrm>
            <a:off x="5354475" y="1994241"/>
            <a:ext cx="1412" cy="14939"/>
          </a:xfrm>
          <a:custGeom>
            <a:avLst/>
            <a:gdLst/>
            <a:ahLst/>
            <a:cxnLst/>
            <a:rect l="l" t="t" r="r" b="b"/>
            <a:pathLst>
              <a:path w="33" h="349" extrusionOk="0">
                <a:moveTo>
                  <a:pt x="1" y="0"/>
                </a:moveTo>
                <a:lnTo>
                  <a:pt x="1" y="349"/>
                </a:lnTo>
                <a:lnTo>
                  <a:pt x="33" y="349"/>
                </a:lnTo>
                <a:lnTo>
                  <a:pt x="33"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42" name="Google Shape;942;p16"/>
          <p:cNvSpPr/>
          <p:nvPr/>
        </p:nvSpPr>
        <p:spPr>
          <a:xfrm>
            <a:off x="5355845"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43" name="Google Shape;943;p16"/>
          <p:cNvSpPr/>
          <p:nvPr/>
        </p:nvSpPr>
        <p:spPr>
          <a:xfrm>
            <a:off x="5355845"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44" name="Google Shape;944;p16"/>
          <p:cNvSpPr/>
          <p:nvPr/>
        </p:nvSpPr>
        <p:spPr>
          <a:xfrm>
            <a:off x="5355847" y="1994241"/>
            <a:ext cx="1412" cy="14939"/>
          </a:xfrm>
          <a:custGeom>
            <a:avLst/>
            <a:gdLst/>
            <a:ahLst/>
            <a:cxnLst/>
            <a:rect l="l" t="t" r="r" b="b"/>
            <a:pathLst>
              <a:path w="33" h="349" extrusionOk="0">
                <a:moveTo>
                  <a:pt x="1" y="0"/>
                </a:moveTo>
                <a:lnTo>
                  <a:pt x="1" y="349"/>
                </a:lnTo>
                <a:lnTo>
                  <a:pt x="32" y="349"/>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45" name="Google Shape;945;p16"/>
          <p:cNvSpPr/>
          <p:nvPr/>
        </p:nvSpPr>
        <p:spPr>
          <a:xfrm>
            <a:off x="5357217"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46" name="Google Shape;946;p16"/>
          <p:cNvSpPr/>
          <p:nvPr/>
        </p:nvSpPr>
        <p:spPr>
          <a:xfrm>
            <a:off x="5357217"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47" name="Google Shape;947;p16"/>
          <p:cNvSpPr/>
          <p:nvPr/>
        </p:nvSpPr>
        <p:spPr>
          <a:xfrm>
            <a:off x="5357241" y="1994241"/>
            <a:ext cx="1369" cy="14939"/>
          </a:xfrm>
          <a:custGeom>
            <a:avLst/>
            <a:gdLst/>
            <a:ahLst/>
            <a:cxnLst/>
            <a:rect l="l" t="t" r="r" b="b"/>
            <a:pathLst>
              <a:path w="32" h="349" extrusionOk="0">
                <a:moveTo>
                  <a:pt x="0" y="0"/>
                </a:moveTo>
                <a:lnTo>
                  <a:pt x="0" y="349"/>
                </a:lnTo>
                <a:lnTo>
                  <a:pt x="32" y="349"/>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48" name="Google Shape;948;p16"/>
          <p:cNvSpPr/>
          <p:nvPr/>
        </p:nvSpPr>
        <p:spPr>
          <a:xfrm>
            <a:off x="5358541"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49" name="Google Shape;949;p16"/>
          <p:cNvSpPr/>
          <p:nvPr/>
        </p:nvSpPr>
        <p:spPr>
          <a:xfrm>
            <a:off x="5358541"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50" name="Google Shape;950;p16"/>
          <p:cNvSpPr/>
          <p:nvPr/>
        </p:nvSpPr>
        <p:spPr>
          <a:xfrm>
            <a:off x="5358541"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51" name="Google Shape;951;p16"/>
          <p:cNvSpPr/>
          <p:nvPr/>
        </p:nvSpPr>
        <p:spPr>
          <a:xfrm>
            <a:off x="5358543" y="1994241"/>
            <a:ext cx="1412" cy="14939"/>
          </a:xfrm>
          <a:custGeom>
            <a:avLst/>
            <a:gdLst/>
            <a:ahLst/>
            <a:cxnLst/>
            <a:rect l="l" t="t" r="r" b="b"/>
            <a:pathLst>
              <a:path w="33" h="349" extrusionOk="0">
                <a:moveTo>
                  <a:pt x="1" y="0"/>
                </a:moveTo>
                <a:lnTo>
                  <a:pt x="1" y="349"/>
                </a:lnTo>
                <a:lnTo>
                  <a:pt x="33" y="349"/>
                </a:lnTo>
                <a:lnTo>
                  <a:pt x="33"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52" name="Google Shape;952;p16"/>
          <p:cNvSpPr/>
          <p:nvPr/>
        </p:nvSpPr>
        <p:spPr>
          <a:xfrm>
            <a:off x="5359913"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53" name="Google Shape;953;p16"/>
          <p:cNvSpPr/>
          <p:nvPr/>
        </p:nvSpPr>
        <p:spPr>
          <a:xfrm>
            <a:off x="5359913"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54" name="Google Shape;954;p16"/>
          <p:cNvSpPr/>
          <p:nvPr/>
        </p:nvSpPr>
        <p:spPr>
          <a:xfrm>
            <a:off x="5359913"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55" name="Google Shape;955;p16"/>
          <p:cNvSpPr/>
          <p:nvPr/>
        </p:nvSpPr>
        <p:spPr>
          <a:xfrm>
            <a:off x="53612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56" name="Google Shape;956;p16"/>
          <p:cNvSpPr/>
          <p:nvPr/>
        </p:nvSpPr>
        <p:spPr>
          <a:xfrm>
            <a:off x="53612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57" name="Google Shape;957;p16"/>
          <p:cNvSpPr/>
          <p:nvPr/>
        </p:nvSpPr>
        <p:spPr>
          <a:xfrm>
            <a:off x="5361281"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58" name="Google Shape;958;p16"/>
          <p:cNvSpPr/>
          <p:nvPr/>
        </p:nvSpPr>
        <p:spPr>
          <a:xfrm>
            <a:off x="5361308" y="1994241"/>
            <a:ext cx="1369" cy="14939"/>
          </a:xfrm>
          <a:custGeom>
            <a:avLst/>
            <a:gdLst/>
            <a:ahLst/>
            <a:cxnLst/>
            <a:rect l="l" t="t" r="r" b="b"/>
            <a:pathLst>
              <a:path w="32" h="349" extrusionOk="0">
                <a:moveTo>
                  <a:pt x="0" y="0"/>
                </a:moveTo>
                <a:lnTo>
                  <a:pt x="0" y="349"/>
                </a:lnTo>
                <a:lnTo>
                  <a:pt x="32" y="349"/>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59" name="Google Shape;959;p16"/>
          <p:cNvSpPr/>
          <p:nvPr/>
        </p:nvSpPr>
        <p:spPr>
          <a:xfrm>
            <a:off x="5362609"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60" name="Google Shape;960;p16"/>
          <p:cNvSpPr/>
          <p:nvPr/>
        </p:nvSpPr>
        <p:spPr>
          <a:xfrm>
            <a:off x="5362609"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61" name="Google Shape;961;p16"/>
          <p:cNvSpPr/>
          <p:nvPr/>
        </p:nvSpPr>
        <p:spPr>
          <a:xfrm>
            <a:off x="5362611" y="1994241"/>
            <a:ext cx="1412" cy="14939"/>
          </a:xfrm>
          <a:custGeom>
            <a:avLst/>
            <a:gdLst/>
            <a:ahLst/>
            <a:cxnLst/>
            <a:rect l="l" t="t" r="r" b="b"/>
            <a:pathLst>
              <a:path w="33" h="349" extrusionOk="0">
                <a:moveTo>
                  <a:pt x="1" y="0"/>
                </a:moveTo>
                <a:lnTo>
                  <a:pt x="1" y="349"/>
                </a:lnTo>
                <a:lnTo>
                  <a:pt x="33" y="349"/>
                </a:lnTo>
                <a:lnTo>
                  <a:pt x="33"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62" name="Google Shape;962;p16"/>
          <p:cNvSpPr/>
          <p:nvPr/>
        </p:nvSpPr>
        <p:spPr>
          <a:xfrm>
            <a:off x="5363977"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63" name="Google Shape;963;p16"/>
          <p:cNvSpPr/>
          <p:nvPr/>
        </p:nvSpPr>
        <p:spPr>
          <a:xfrm>
            <a:off x="5363977" y="1994241"/>
            <a:ext cx="43" cy="14939"/>
          </a:xfrm>
          <a:custGeom>
            <a:avLst/>
            <a:gdLst/>
            <a:ahLst/>
            <a:cxnLst/>
            <a:rect l="l" t="t" r="r" b="b"/>
            <a:pathLst>
              <a:path w="1" h="349" extrusionOk="0">
                <a:moveTo>
                  <a:pt x="1" y="0"/>
                </a:moveTo>
                <a:lnTo>
                  <a:pt x="1" y="0"/>
                </a:lnTo>
                <a:lnTo>
                  <a:pt x="1" y="349"/>
                </a:lnTo>
                <a:lnTo>
                  <a:pt x="1"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64" name="Google Shape;964;p16"/>
          <p:cNvSpPr/>
          <p:nvPr/>
        </p:nvSpPr>
        <p:spPr>
          <a:xfrm>
            <a:off x="5363979" y="1994241"/>
            <a:ext cx="1412" cy="14939"/>
          </a:xfrm>
          <a:custGeom>
            <a:avLst/>
            <a:gdLst/>
            <a:ahLst/>
            <a:cxnLst/>
            <a:rect l="l" t="t" r="r" b="b"/>
            <a:pathLst>
              <a:path w="33" h="349" extrusionOk="0">
                <a:moveTo>
                  <a:pt x="1" y="0"/>
                </a:moveTo>
                <a:lnTo>
                  <a:pt x="1" y="349"/>
                </a:lnTo>
                <a:lnTo>
                  <a:pt x="32" y="349"/>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65" name="Google Shape;965;p16"/>
          <p:cNvSpPr/>
          <p:nvPr/>
        </p:nvSpPr>
        <p:spPr>
          <a:xfrm>
            <a:off x="5363979" y="1994241"/>
            <a:ext cx="1412" cy="14939"/>
          </a:xfrm>
          <a:custGeom>
            <a:avLst/>
            <a:gdLst/>
            <a:ahLst/>
            <a:cxnLst/>
            <a:rect l="l" t="t" r="r" b="b"/>
            <a:pathLst>
              <a:path w="33" h="349" extrusionOk="0">
                <a:moveTo>
                  <a:pt x="1" y="0"/>
                </a:moveTo>
                <a:lnTo>
                  <a:pt x="1" y="349"/>
                </a:lnTo>
                <a:lnTo>
                  <a:pt x="32" y="349"/>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66" name="Google Shape;966;p16"/>
          <p:cNvSpPr/>
          <p:nvPr/>
        </p:nvSpPr>
        <p:spPr>
          <a:xfrm>
            <a:off x="5365349" y="1994241"/>
            <a:ext cx="43" cy="14939"/>
          </a:xfrm>
          <a:custGeom>
            <a:avLst/>
            <a:gdLst/>
            <a:ahLst/>
            <a:cxnLst/>
            <a:rect l="l" t="t" r="r" b="b"/>
            <a:pathLst>
              <a:path w="1" h="349" extrusionOk="0">
                <a:moveTo>
                  <a:pt x="0" y="0"/>
                </a:moveTo>
                <a:lnTo>
                  <a:pt x="0" y="0"/>
                </a:lnTo>
                <a:lnTo>
                  <a:pt x="0" y="349"/>
                </a:lnTo>
                <a:lnTo>
                  <a:pt x="0" y="349"/>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67" name="Google Shape;967;p16"/>
          <p:cNvSpPr/>
          <p:nvPr/>
        </p:nvSpPr>
        <p:spPr>
          <a:xfrm>
            <a:off x="5242014"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68" name="Google Shape;968;p16"/>
          <p:cNvSpPr/>
          <p:nvPr/>
        </p:nvSpPr>
        <p:spPr>
          <a:xfrm>
            <a:off x="5243317"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69" name="Google Shape;969;p16"/>
          <p:cNvSpPr/>
          <p:nvPr/>
        </p:nvSpPr>
        <p:spPr>
          <a:xfrm>
            <a:off x="5243315" y="1948144"/>
            <a:ext cx="1412" cy="17677"/>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70" name="Google Shape;970;p16"/>
          <p:cNvSpPr/>
          <p:nvPr/>
        </p:nvSpPr>
        <p:spPr>
          <a:xfrm>
            <a:off x="5244685"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71" name="Google Shape;971;p16"/>
          <p:cNvSpPr/>
          <p:nvPr/>
        </p:nvSpPr>
        <p:spPr>
          <a:xfrm>
            <a:off x="5244685"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72" name="Google Shape;972;p16"/>
          <p:cNvSpPr/>
          <p:nvPr/>
        </p:nvSpPr>
        <p:spPr>
          <a:xfrm>
            <a:off x="5244685"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73" name="Google Shape;973;p16"/>
          <p:cNvSpPr/>
          <p:nvPr/>
        </p:nvSpPr>
        <p:spPr>
          <a:xfrm>
            <a:off x="5244687"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74" name="Google Shape;974;p16"/>
          <p:cNvSpPr/>
          <p:nvPr/>
        </p:nvSpPr>
        <p:spPr>
          <a:xfrm>
            <a:off x="5246057"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75" name="Google Shape;975;p16"/>
          <p:cNvSpPr/>
          <p:nvPr/>
        </p:nvSpPr>
        <p:spPr>
          <a:xfrm>
            <a:off x="5246057"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76" name="Google Shape;976;p16"/>
          <p:cNvSpPr/>
          <p:nvPr/>
        </p:nvSpPr>
        <p:spPr>
          <a:xfrm>
            <a:off x="5246057"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77" name="Google Shape;977;p16"/>
          <p:cNvSpPr/>
          <p:nvPr/>
        </p:nvSpPr>
        <p:spPr>
          <a:xfrm>
            <a:off x="5247381"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78" name="Google Shape;978;p16"/>
          <p:cNvSpPr/>
          <p:nvPr/>
        </p:nvSpPr>
        <p:spPr>
          <a:xfrm>
            <a:off x="5247381"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79" name="Google Shape;979;p16"/>
          <p:cNvSpPr/>
          <p:nvPr/>
        </p:nvSpPr>
        <p:spPr>
          <a:xfrm>
            <a:off x="5247383" y="1948144"/>
            <a:ext cx="1412" cy="17677"/>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80" name="Google Shape;980;p16"/>
          <p:cNvSpPr/>
          <p:nvPr/>
        </p:nvSpPr>
        <p:spPr>
          <a:xfrm>
            <a:off x="5247383" y="1948144"/>
            <a:ext cx="1412" cy="17677"/>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81" name="Google Shape;981;p16"/>
          <p:cNvSpPr/>
          <p:nvPr/>
        </p:nvSpPr>
        <p:spPr>
          <a:xfrm>
            <a:off x="5248753"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82" name="Google Shape;982;p16"/>
          <p:cNvSpPr/>
          <p:nvPr/>
        </p:nvSpPr>
        <p:spPr>
          <a:xfrm>
            <a:off x="5248753"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83" name="Google Shape;983;p16"/>
          <p:cNvSpPr/>
          <p:nvPr/>
        </p:nvSpPr>
        <p:spPr>
          <a:xfrm>
            <a:off x="5248751"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84" name="Google Shape;984;p16"/>
          <p:cNvSpPr/>
          <p:nvPr/>
        </p:nvSpPr>
        <p:spPr>
          <a:xfrm>
            <a:off x="5250121"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85" name="Google Shape;985;p16"/>
          <p:cNvSpPr/>
          <p:nvPr/>
        </p:nvSpPr>
        <p:spPr>
          <a:xfrm>
            <a:off x="5250121"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86" name="Google Shape;986;p16"/>
          <p:cNvSpPr/>
          <p:nvPr/>
        </p:nvSpPr>
        <p:spPr>
          <a:xfrm>
            <a:off x="5250146"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87" name="Google Shape;987;p16"/>
          <p:cNvSpPr/>
          <p:nvPr/>
        </p:nvSpPr>
        <p:spPr>
          <a:xfrm>
            <a:off x="5251449"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88" name="Google Shape;988;p16"/>
          <p:cNvSpPr/>
          <p:nvPr/>
        </p:nvSpPr>
        <p:spPr>
          <a:xfrm>
            <a:off x="5251449"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89" name="Google Shape;989;p16"/>
          <p:cNvSpPr/>
          <p:nvPr/>
        </p:nvSpPr>
        <p:spPr>
          <a:xfrm>
            <a:off x="5251449"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90" name="Google Shape;990;p16"/>
          <p:cNvSpPr/>
          <p:nvPr/>
        </p:nvSpPr>
        <p:spPr>
          <a:xfrm>
            <a:off x="5252817"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91" name="Google Shape;991;p16"/>
          <p:cNvSpPr/>
          <p:nvPr/>
        </p:nvSpPr>
        <p:spPr>
          <a:xfrm>
            <a:off x="5252817"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92" name="Google Shape;992;p16"/>
          <p:cNvSpPr/>
          <p:nvPr/>
        </p:nvSpPr>
        <p:spPr>
          <a:xfrm>
            <a:off x="5252817"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93" name="Google Shape;993;p16"/>
          <p:cNvSpPr/>
          <p:nvPr/>
        </p:nvSpPr>
        <p:spPr>
          <a:xfrm>
            <a:off x="5252819"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94" name="Google Shape;994;p16"/>
          <p:cNvSpPr/>
          <p:nvPr/>
        </p:nvSpPr>
        <p:spPr>
          <a:xfrm>
            <a:off x="5254189"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95" name="Google Shape;995;p16"/>
          <p:cNvSpPr/>
          <p:nvPr/>
        </p:nvSpPr>
        <p:spPr>
          <a:xfrm>
            <a:off x="5254189"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96" name="Google Shape;996;p16"/>
          <p:cNvSpPr/>
          <p:nvPr/>
        </p:nvSpPr>
        <p:spPr>
          <a:xfrm>
            <a:off x="5254189"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97" name="Google Shape;997;p16"/>
          <p:cNvSpPr/>
          <p:nvPr/>
        </p:nvSpPr>
        <p:spPr>
          <a:xfrm>
            <a:off x="5254213" y="194814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98" name="Google Shape;998;p16"/>
          <p:cNvSpPr/>
          <p:nvPr/>
        </p:nvSpPr>
        <p:spPr>
          <a:xfrm>
            <a:off x="5255513"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999" name="Google Shape;999;p16"/>
          <p:cNvSpPr/>
          <p:nvPr/>
        </p:nvSpPr>
        <p:spPr>
          <a:xfrm>
            <a:off x="5255513"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00" name="Google Shape;1000;p16"/>
          <p:cNvSpPr/>
          <p:nvPr/>
        </p:nvSpPr>
        <p:spPr>
          <a:xfrm>
            <a:off x="5255515" y="1948144"/>
            <a:ext cx="1412" cy="17677"/>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01" name="Google Shape;1001;p16"/>
          <p:cNvSpPr/>
          <p:nvPr/>
        </p:nvSpPr>
        <p:spPr>
          <a:xfrm>
            <a:off x="5256885"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02" name="Google Shape;1002;p16"/>
          <p:cNvSpPr/>
          <p:nvPr/>
        </p:nvSpPr>
        <p:spPr>
          <a:xfrm>
            <a:off x="5256885"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03" name="Google Shape;1003;p16"/>
          <p:cNvSpPr/>
          <p:nvPr/>
        </p:nvSpPr>
        <p:spPr>
          <a:xfrm>
            <a:off x="5256887" y="194814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04" name="Google Shape;1004;p16"/>
          <p:cNvSpPr/>
          <p:nvPr/>
        </p:nvSpPr>
        <p:spPr>
          <a:xfrm>
            <a:off x="5258253"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05" name="Google Shape;1005;p16"/>
          <p:cNvSpPr/>
          <p:nvPr/>
        </p:nvSpPr>
        <p:spPr>
          <a:xfrm>
            <a:off x="5258253"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06" name="Google Shape;1006;p16"/>
          <p:cNvSpPr/>
          <p:nvPr/>
        </p:nvSpPr>
        <p:spPr>
          <a:xfrm>
            <a:off x="5258253" y="194814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07" name="Google Shape;1007;p16"/>
          <p:cNvSpPr/>
          <p:nvPr/>
        </p:nvSpPr>
        <p:spPr>
          <a:xfrm>
            <a:off x="5259581" y="194814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08" name="Google Shape;1008;p16"/>
          <p:cNvSpPr/>
          <p:nvPr/>
        </p:nvSpPr>
        <p:spPr>
          <a:xfrm>
            <a:off x="5198587" y="1842419"/>
            <a:ext cx="1412" cy="16308"/>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09" name="Google Shape;1009;p16"/>
          <p:cNvSpPr/>
          <p:nvPr/>
        </p:nvSpPr>
        <p:spPr>
          <a:xfrm>
            <a:off x="5199957"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10" name="Google Shape;1010;p16"/>
          <p:cNvSpPr/>
          <p:nvPr/>
        </p:nvSpPr>
        <p:spPr>
          <a:xfrm>
            <a:off x="5199957"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11" name="Google Shape;1011;p16"/>
          <p:cNvSpPr/>
          <p:nvPr/>
        </p:nvSpPr>
        <p:spPr>
          <a:xfrm>
            <a:off x="5199955"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12" name="Google Shape;1012;p16"/>
          <p:cNvSpPr/>
          <p:nvPr/>
        </p:nvSpPr>
        <p:spPr>
          <a:xfrm>
            <a:off x="52013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13" name="Google Shape;1013;p16"/>
          <p:cNvSpPr/>
          <p:nvPr/>
        </p:nvSpPr>
        <p:spPr>
          <a:xfrm>
            <a:off x="52013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14" name="Google Shape;1014;p16"/>
          <p:cNvSpPr/>
          <p:nvPr/>
        </p:nvSpPr>
        <p:spPr>
          <a:xfrm>
            <a:off x="52013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15" name="Google Shape;1015;p16"/>
          <p:cNvSpPr/>
          <p:nvPr/>
        </p:nvSpPr>
        <p:spPr>
          <a:xfrm>
            <a:off x="5201352"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16" name="Google Shape;1016;p16"/>
          <p:cNvSpPr/>
          <p:nvPr/>
        </p:nvSpPr>
        <p:spPr>
          <a:xfrm>
            <a:off x="5202653"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17" name="Google Shape;1017;p16"/>
          <p:cNvSpPr/>
          <p:nvPr/>
        </p:nvSpPr>
        <p:spPr>
          <a:xfrm>
            <a:off x="5202653"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18" name="Google Shape;1018;p16"/>
          <p:cNvSpPr/>
          <p:nvPr/>
        </p:nvSpPr>
        <p:spPr>
          <a:xfrm>
            <a:off x="5202655" y="1842419"/>
            <a:ext cx="1412" cy="16308"/>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19" name="Google Shape;1019;p16"/>
          <p:cNvSpPr/>
          <p:nvPr/>
        </p:nvSpPr>
        <p:spPr>
          <a:xfrm>
            <a:off x="5204021"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20" name="Google Shape;1020;p16"/>
          <p:cNvSpPr/>
          <p:nvPr/>
        </p:nvSpPr>
        <p:spPr>
          <a:xfrm>
            <a:off x="5204021"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21" name="Google Shape;1021;p16"/>
          <p:cNvSpPr/>
          <p:nvPr/>
        </p:nvSpPr>
        <p:spPr>
          <a:xfrm>
            <a:off x="5204023"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22" name="Google Shape;1022;p16"/>
          <p:cNvSpPr/>
          <p:nvPr/>
        </p:nvSpPr>
        <p:spPr>
          <a:xfrm>
            <a:off x="5204023" y="1842419"/>
            <a:ext cx="1412" cy="16308"/>
          </a:xfrm>
          <a:custGeom>
            <a:avLst/>
            <a:gdLst/>
            <a:ahLst/>
            <a:cxnLst/>
            <a:rect l="l" t="t" r="r" b="b"/>
            <a:pathLst>
              <a:path w="33" h="381" extrusionOk="0">
                <a:moveTo>
                  <a:pt x="1" y="0"/>
                </a:moveTo>
                <a:lnTo>
                  <a:pt x="1"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23" name="Google Shape;1023;p16"/>
          <p:cNvSpPr/>
          <p:nvPr/>
        </p:nvSpPr>
        <p:spPr>
          <a:xfrm>
            <a:off x="5205392"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24" name="Google Shape;1024;p16"/>
          <p:cNvSpPr/>
          <p:nvPr/>
        </p:nvSpPr>
        <p:spPr>
          <a:xfrm>
            <a:off x="5205392"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25" name="Google Shape;1025;p16"/>
          <p:cNvSpPr/>
          <p:nvPr/>
        </p:nvSpPr>
        <p:spPr>
          <a:xfrm>
            <a:off x="5205417"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26" name="Google Shape;1026;p16"/>
          <p:cNvSpPr/>
          <p:nvPr/>
        </p:nvSpPr>
        <p:spPr>
          <a:xfrm>
            <a:off x="5206717"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27" name="Google Shape;1027;p16"/>
          <p:cNvSpPr/>
          <p:nvPr/>
        </p:nvSpPr>
        <p:spPr>
          <a:xfrm>
            <a:off x="5206717"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28" name="Google Shape;1028;p16"/>
          <p:cNvSpPr/>
          <p:nvPr/>
        </p:nvSpPr>
        <p:spPr>
          <a:xfrm>
            <a:off x="5206719" y="1842419"/>
            <a:ext cx="1412" cy="16308"/>
          </a:xfrm>
          <a:custGeom>
            <a:avLst/>
            <a:gdLst/>
            <a:ahLst/>
            <a:cxnLst/>
            <a:rect l="l" t="t" r="r" b="b"/>
            <a:pathLst>
              <a:path w="33" h="381" extrusionOk="0">
                <a:moveTo>
                  <a:pt x="1" y="0"/>
                </a:moveTo>
                <a:lnTo>
                  <a:pt x="1" y="380"/>
                </a:lnTo>
                <a:lnTo>
                  <a:pt x="33" y="380"/>
                </a:lnTo>
                <a:lnTo>
                  <a:pt x="33"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29" name="Google Shape;1029;p16"/>
          <p:cNvSpPr/>
          <p:nvPr/>
        </p:nvSpPr>
        <p:spPr>
          <a:xfrm>
            <a:off x="5208089"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30" name="Google Shape;1030;p16"/>
          <p:cNvSpPr/>
          <p:nvPr/>
        </p:nvSpPr>
        <p:spPr>
          <a:xfrm>
            <a:off x="5208089"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31" name="Google Shape;1031;p16"/>
          <p:cNvSpPr/>
          <p:nvPr/>
        </p:nvSpPr>
        <p:spPr>
          <a:xfrm>
            <a:off x="5208089"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32" name="Google Shape;1032;p16"/>
          <p:cNvSpPr/>
          <p:nvPr/>
        </p:nvSpPr>
        <p:spPr>
          <a:xfrm>
            <a:off x="5209457"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33" name="Google Shape;1033;p16"/>
          <p:cNvSpPr/>
          <p:nvPr/>
        </p:nvSpPr>
        <p:spPr>
          <a:xfrm>
            <a:off x="5209457"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34" name="Google Shape;1034;p16"/>
          <p:cNvSpPr/>
          <p:nvPr/>
        </p:nvSpPr>
        <p:spPr>
          <a:xfrm>
            <a:off x="5209457"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35" name="Google Shape;1035;p16"/>
          <p:cNvSpPr/>
          <p:nvPr/>
        </p:nvSpPr>
        <p:spPr>
          <a:xfrm>
            <a:off x="5209484"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36" name="Google Shape;1036;p16"/>
          <p:cNvSpPr/>
          <p:nvPr/>
        </p:nvSpPr>
        <p:spPr>
          <a:xfrm>
            <a:off x="5210785"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37" name="Google Shape;1037;p16"/>
          <p:cNvSpPr/>
          <p:nvPr/>
        </p:nvSpPr>
        <p:spPr>
          <a:xfrm>
            <a:off x="5210785"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38" name="Google Shape;1038;p16"/>
          <p:cNvSpPr/>
          <p:nvPr/>
        </p:nvSpPr>
        <p:spPr>
          <a:xfrm>
            <a:off x="5210785"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39" name="Google Shape;1039;p16"/>
          <p:cNvSpPr/>
          <p:nvPr/>
        </p:nvSpPr>
        <p:spPr>
          <a:xfrm>
            <a:off x="5212157"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40" name="Google Shape;1040;p16"/>
          <p:cNvSpPr/>
          <p:nvPr/>
        </p:nvSpPr>
        <p:spPr>
          <a:xfrm>
            <a:off x="5212157"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41" name="Google Shape;1041;p16"/>
          <p:cNvSpPr/>
          <p:nvPr/>
        </p:nvSpPr>
        <p:spPr>
          <a:xfrm>
            <a:off x="5212157"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42" name="Google Shape;1042;p16"/>
          <p:cNvSpPr/>
          <p:nvPr/>
        </p:nvSpPr>
        <p:spPr>
          <a:xfrm>
            <a:off x="52135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43" name="Google Shape;1043;p16"/>
          <p:cNvSpPr/>
          <p:nvPr/>
        </p:nvSpPr>
        <p:spPr>
          <a:xfrm>
            <a:off x="52135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44" name="Google Shape;1044;p16"/>
          <p:cNvSpPr/>
          <p:nvPr/>
        </p:nvSpPr>
        <p:spPr>
          <a:xfrm>
            <a:off x="5213525" y="1842419"/>
            <a:ext cx="43" cy="16308"/>
          </a:xfrm>
          <a:custGeom>
            <a:avLst/>
            <a:gdLst/>
            <a:ahLst/>
            <a:cxnLst/>
            <a:rect l="l" t="t" r="r" b="b"/>
            <a:pathLst>
              <a:path w="1" h="381" extrusionOk="0">
                <a:moveTo>
                  <a:pt x="0" y="0"/>
                </a:moveTo>
                <a:lnTo>
                  <a:pt x="0" y="0"/>
                </a:lnTo>
                <a:lnTo>
                  <a:pt x="0" y="380"/>
                </a:lnTo>
                <a:lnTo>
                  <a:pt x="0"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45" name="Google Shape;1045;p16"/>
          <p:cNvSpPr/>
          <p:nvPr/>
        </p:nvSpPr>
        <p:spPr>
          <a:xfrm>
            <a:off x="5213550" y="1842419"/>
            <a:ext cx="1369" cy="16308"/>
          </a:xfrm>
          <a:custGeom>
            <a:avLst/>
            <a:gdLst/>
            <a:ahLst/>
            <a:cxnLst/>
            <a:rect l="l" t="t" r="r" b="b"/>
            <a:pathLst>
              <a:path w="32" h="381" extrusionOk="0">
                <a:moveTo>
                  <a:pt x="0" y="0"/>
                </a:moveTo>
                <a:lnTo>
                  <a:pt x="0" y="380"/>
                </a:lnTo>
                <a:lnTo>
                  <a:pt x="32" y="380"/>
                </a:lnTo>
                <a:lnTo>
                  <a:pt x="32" y="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46" name="Google Shape;1046;p16"/>
          <p:cNvSpPr/>
          <p:nvPr/>
        </p:nvSpPr>
        <p:spPr>
          <a:xfrm>
            <a:off x="5214853" y="1842419"/>
            <a:ext cx="43" cy="16308"/>
          </a:xfrm>
          <a:custGeom>
            <a:avLst/>
            <a:gdLst/>
            <a:ahLst/>
            <a:cxnLst/>
            <a:rect l="l" t="t" r="r" b="b"/>
            <a:pathLst>
              <a:path w="1" h="381" extrusionOk="0">
                <a:moveTo>
                  <a:pt x="1" y="0"/>
                </a:moveTo>
                <a:lnTo>
                  <a:pt x="1" y="0"/>
                </a:lnTo>
                <a:lnTo>
                  <a:pt x="1" y="380"/>
                </a:lnTo>
                <a:lnTo>
                  <a:pt x="1" y="380"/>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47" name="Google Shape;1047;p16"/>
          <p:cNvSpPr/>
          <p:nvPr/>
        </p:nvSpPr>
        <p:spPr>
          <a:xfrm>
            <a:off x="5242014"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48" name="Google Shape;1048;p16"/>
          <p:cNvSpPr/>
          <p:nvPr/>
        </p:nvSpPr>
        <p:spPr>
          <a:xfrm>
            <a:off x="5243317"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49" name="Google Shape;1049;p16"/>
          <p:cNvSpPr/>
          <p:nvPr/>
        </p:nvSpPr>
        <p:spPr>
          <a:xfrm>
            <a:off x="5243315" y="1735324"/>
            <a:ext cx="1412" cy="17677"/>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50" name="Google Shape;1050;p16"/>
          <p:cNvSpPr/>
          <p:nvPr/>
        </p:nvSpPr>
        <p:spPr>
          <a:xfrm>
            <a:off x="5244685"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51" name="Google Shape;1051;p16"/>
          <p:cNvSpPr/>
          <p:nvPr/>
        </p:nvSpPr>
        <p:spPr>
          <a:xfrm>
            <a:off x="5244685"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52" name="Google Shape;1052;p16"/>
          <p:cNvSpPr/>
          <p:nvPr/>
        </p:nvSpPr>
        <p:spPr>
          <a:xfrm>
            <a:off x="5244685"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53" name="Google Shape;1053;p16"/>
          <p:cNvSpPr/>
          <p:nvPr/>
        </p:nvSpPr>
        <p:spPr>
          <a:xfrm>
            <a:off x="5244687"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54" name="Google Shape;1054;p16"/>
          <p:cNvSpPr/>
          <p:nvPr/>
        </p:nvSpPr>
        <p:spPr>
          <a:xfrm>
            <a:off x="5246057"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55" name="Google Shape;1055;p16"/>
          <p:cNvSpPr/>
          <p:nvPr/>
        </p:nvSpPr>
        <p:spPr>
          <a:xfrm>
            <a:off x="5246057"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56" name="Google Shape;1056;p16"/>
          <p:cNvSpPr/>
          <p:nvPr/>
        </p:nvSpPr>
        <p:spPr>
          <a:xfrm>
            <a:off x="5246057"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57" name="Google Shape;1057;p16"/>
          <p:cNvSpPr/>
          <p:nvPr/>
        </p:nvSpPr>
        <p:spPr>
          <a:xfrm>
            <a:off x="5247381"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58" name="Google Shape;1058;p16"/>
          <p:cNvSpPr/>
          <p:nvPr/>
        </p:nvSpPr>
        <p:spPr>
          <a:xfrm>
            <a:off x="5247381"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59" name="Google Shape;1059;p16"/>
          <p:cNvSpPr/>
          <p:nvPr/>
        </p:nvSpPr>
        <p:spPr>
          <a:xfrm>
            <a:off x="5247383" y="1735324"/>
            <a:ext cx="1412" cy="17677"/>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60" name="Google Shape;1060;p16"/>
          <p:cNvSpPr/>
          <p:nvPr/>
        </p:nvSpPr>
        <p:spPr>
          <a:xfrm>
            <a:off x="5247383" y="1735324"/>
            <a:ext cx="1412" cy="17677"/>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61" name="Google Shape;1061;p16"/>
          <p:cNvSpPr/>
          <p:nvPr/>
        </p:nvSpPr>
        <p:spPr>
          <a:xfrm>
            <a:off x="5248753"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62" name="Google Shape;1062;p16"/>
          <p:cNvSpPr/>
          <p:nvPr/>
        </p:nvSpPr>
        <p:spPr>
          <a:xfrm>
            <a:off x="5248753"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63" name="Google Shape;1063;p16"/>
          <p:cNvSpPr/>
          <p:nvPr/>
        </p:nvSpPr>
        <p:spPr>
          <a:xfrm>
            <a:off x="5248751"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64" name="Google Shape;1064;p16"/>
          <p:cNvSpPr/>
          <p:nvPr/>
        </p:nvSpPr>
        <p:spPr>
          <a:xfrm>
            <a:off x="5250121"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65" name="Google Shape;1065;p16"/>
          <p:cNvSpPr/>
          <p:nvPr/>
        </p:nvSpPr>
        <p:spPr>
          <a:xfrm>
            <a:off x="5250121"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66" name="Google Shape;1066;p16"/>
          <p:cNvSpPr/>
          <p:nvPr/>
        </p:nvSpPr>
        <p:spPr>
          <a:xfrm>
            <a:off x="5250146"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67" name="Google Shape;1067;p16"/>
          <p:cNvSpPr/>
          <p:nvPr/>
        </p:nvSpPr>
        <p:spPr>
          <a:xfrm>
            <a:off x="5251449"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68" name="Google Shape;1068;p16"/>
          <p:cNvSpPr/>
          <p:nvPr/>
        </p:nvSpPr>
        <p:spPr>
          <a:xfrm>
            <a:off x="5251449"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69" name="Google Shape;1069;p16"/>
          <p:cNvSpPr/>
          <p:nvPr/>
        </p:nvSpPr>
        <p:spPr>
          <a:xfrm>
            <a:off x="5251449"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70" name="Google Shape;1070;p16"/>
          <p:cNvSpPr/>
          <p:nvPr/>
        </p:nvSpPr>
        <p:spPr>
          <a:xfrm>
            <a:off x="5252817"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71" name="Google Shape;1071;p16"/>
          <p:cNvSpPr/>
          <p:nvPr/>
        </p:nvSpPr>
        <p:spPr>
          <a:xfrm>
            <a:off x="5252817"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72" name="Google Shape;1072;p16"/>
          <p:cNvSpPr/>
          <p:nvPr/>
        </p:nvSpPr>
        <p:spPr>
          <a:xfrm>
            <a:off x="5252817"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73" name="Google Shape;1073;p16"/>
          <p:cNvSpPr/>
          <p:nvPr/>
        </p:nvSpPr>
        <p:spPr>
          <a:xfrm>
            <a:off x="5252819"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74" name="Google Shape;1074;p16"/>
          <p:cNvSpPr/>
          <p:nvPr/>
        </p:nvSpPr>
        <p:spPr>
          <a:xfrm>
            <a:off x="5254189"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75" name="Google Shape;1075;p16"/>
          <p:cNvSpPr/>
          <p:nvPr/>
        </p:nvSpPr>
        <p:spPr>
          <a:xfrm>
            <a:off x="5254189"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76" name="Google Shape;1076;p16"/>
          <p:cNvSpPr/>
          <p:nvPr/>
        </p:nvSpPr>
        <p:spPr>
          <a:xfrm>
            <a:off x="5254189"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77" name="Google Shape;1077;p16"/>
          <p:cNvSpPr/>
          <p:nvPr/>
        </p:nvSpPr>
        <p:spPr>
          <a:xfrm>
            <a:off x="5254213" y="1735324"/>
            <a:ext cx="1369" cy="17677"/>
          </a:xfrm>
          <a:custGeom>
            <a:avLst/>
            <a:gdLst/>
            <a:ahLst/>
            <a:cxnLst/>
            <a:rect l="l" t="t" r="r" b="b"/>
            <a:pathLst>
              <a:path w="32" h="413" extrusionOk="0">
                <a:moveTo>
                  <a:pt x="0" y="1"/>
                </a:moveTo>
                <a:lnTo>
                  <a:pt x="0"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78" name="Google Shape;1078;p16"/>
          <p:cNvSpPr/>
          <p:nvPr/>
        </p:nvSpPr>
        <p:spPr>
          <a:xfrm>
            <a:off x="5255513"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79" name="Google Shape;1079;p16"/>
          <p:cNvSpPr/>
          <p:nvPr/>
        </p:nvSpPr>
        <p:spPr>
          <a:xfrm>
            <a:off x="5255513"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80" name="Google Shape;1080;p16"/>
          <p:cNvSpPr/>
          <p:nvPr/>
        </p:nvSpPr>
        <p:spPr>
          <a:xfrm>
            <a:off x="5255515" y="1735324"/>
            <a:ext cx="1412" cy="17677"/>
          </a:xfrm>
          <a:custGeom>
            <a:avLst/>
            <a:gdLst/>
            <a:ahLst/>
            <a:cxnLst/>
            <a:rect l="l" t="t" r="r" b="b"/>
            <a:pathLst>
              <a:path w="33" h="413" extrusionOk="0">
                <a:moveTo>
                  <a:pt x="1" y="1"/>
                </a:moveTo>
                <a:lnTo>
                  <a:pt x="1" y="412"/>
                </a:lnTo>
                <a:lnTo>
                  <a:pt x="33" y="412"/>
                </a:lnTo>
                <a:lnTo>
                  <a:pt x="33"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81" name="Google Shape;1081;p16"/>
          <p:cNvSpPr/>
          <p:nvPr/>
        </p:nvSpPr>
        <p:spPr>
          <a:xfrm>
            <a:off x="5256885"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82" name="Google Shape;1082;p16"/>
          <p:cNvSpPr/>
          <p:nvPr/>
        </p:nvSpPr>
        <p:spPr>
          <a:xfrm>
            <a:off x="5256885"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83" name="Google Shape;1083;p16"/>
          <p:cNvSpPr/>
          <p:nvPr/>
        </p:nvSpPr>
        <p:spPr>
          <a:xfrm>
            <a:off x="5256887" y="1735324"/>
            <a:ext cx="1412" cy="17677"/>
          </a:xfrm>
          <a:custGeom>
            <a:avLst/>
            <a:gdLst/>
            <a:ahLst/>
            <a:cxnLst/>
            <a:rect l="l" t="t" r="r" b="b"/>
            <a:pathLst>
              <a:path w="33" h="413" extrusionOk="0">
                <a:moveTo>
                  <a:pt x="1" y="1"/>
                </a:moveTo>
                <a:lnTo>
                  <a:pt x="1" y="412"/>
                </a:lnTo>
                <a:lnTo>
                  <a:pt x="32" y="412"/>
                </a:lnTo>
                <a:lnTo>
                  <a:pt x="32" y="1"/>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84" name="Google Shape;1084;p16"/>
          <p:cNvSpPr/>
          <p:nvPr/>
        </p:nvSpPr>
        <p:spPr>
          <a:xfrm>
            <a:off x="5258253"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85" name="Google Shape;1085;p16"/>
          <p:cNvSpPr/>
          <p:nvPr/>
        </p:nvSpPr>
        <p:spPr>
          <a:xfrm>
            <a:off x="5258253"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86" name="Google Shape;1086;p16"/>
          <p:cNvSpPr/>
          <p:nvPr/>
        </p:nvSpPr>
        <p:spPr>
          <a:xfrm>
            <a:off x="5258253" y="1735324"/>
            <a:ext cx="43" cy="17677"/>
          </a:xfrm>
          <a:custGeom>
            <a:avLst/>
            <a:gdLst/>
            <a:ahLst/>
            <a:cxnLst/>
            <a:rect l="l" t="t" r="r" b="b"/>
            <a:pathLst>
              <a:path w="1" h="413" extrusionOk="0">
                <a:moveTo>
                  <a:pt x="0" y="1"/>
                </a:moveTo>
                <a:lnTo>
                  <a:pt x="0" y="1"/>
                </a:lnTo>
                <a:lnTo>
                  <a:pt x="0" y="412"/>
                </a:lnTo>
                <a:lnTo>
                  <a:pt x="0"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87" name="Google Shape;1087;p16"/>
          <p:cNvSpPr/>
          <p:nvPr/>
        </p:nvSpPr>
        <p:spPr>
          <a:xfrm>
            <a:off x="5259581" y="1735324"/>
            <a:ext cx="43" cy="17677"/>
          </a:xfrm>
          <a:custGeom>
            <a:avLst/>
            <a:gdLst/>
            <a:ahLst/>
            <a:cxnLst/>
            <a:rect l="l" t="t" r="r" b="b"/>
            <a:pathLst>
              <a:path w="1" h="413" extrusionOk="0">
                <a:moveTo>
                  <a:pt x="1" y="1"/>
                </a:moveTo>
                <a:lnTo>
                  <a:pt x="1" y="1"/>
                </a:lnTo>
                <a:lnTo>
                  <a:pt x="1" y="412"/>
                </a:lnTo>
                <a:lnTo>
                  <a:pt x="1" y="412"/>
                </a:ln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88" name="Google Shape;1088;p16"/>
          <p:cNvSpPr/>
          <p:nvPr/>
        </p:nvSpPr>
        <p:spPr>
          <a:xfrm>
            <a:off x="5164728" y="1658064"/>
            <a:ext cx="385016" cy="385016"/>
          </a:xfrm>
          <a:custGeom>
            <a:avLst/>
            <a:gdLst/>
            <a:ahLst/>
            <a:cxnLst/>
            <a:rect l="l" t="t" r="r" b="b"/>
            <a:pathLst>
              <a:path w="8995" h="8995" fill="none" extrusionOk="0">
                <a:moveTo>
                  <a:pt x="4814" y="8994"/>
                </a:moveTo>
                <a:lnTo>
                  <a:pt x="4212" y="8994"/>
                </a:lnTo>
                <a:cubicBezTo>
                  <a:pt x="3959" y="8994"/>
                  <a:pt x="3769" y="8804"/>
                  <a:pt x="3769" y="8551"/>
                </a:cubicBezTo>
                <a:lnTo>
                  <a:pt x="3769" y="7759"/>
                </a:lnTo>
                <a:cubicBezTo>
                  <a:pt x="3389" y="7696"/>
                  <a:pt x="3040" y="7538"/>
                  <a:pt x="2724" y="7348"/>
                </a:cubicBezTo>
                <a:lnTo>
                  <a:pt x="2154" y="7886"/>
                </a:lnTo>
                <a:cubicBezTo>
                  <a:pt x="1995" y="8076"/>
                  <a:pt x="1710" y="8076"/>
                  <a:pt x="1520" y="7886"/>
                </a:cubicBezTo>
                <a:lnTo>
                  <a:pt x="1109" y="7474"/>
                </a:lnTo>
                <a:cubicBezTo>
                  <a:pt x="950" y="7316"/>
                  <a:pt x="950" y="7031"/>
                  <a:pt x="1109" y="6841"/>
                </a:cubicBezTo>
                <a:lnTo>
                  <a:pt x="1679" y="6303"/>
                </a:lnTo>
                <a:cubicBezTo>
                  <a:pt x="1489" y="5986"/>
                  <a:pt x="1330" y="5606"/>
                  <a:pt x="1235" y="5226"/>
                </a:cubicBezTo>
                <a:lnTo>
                  <a:pt x="444" y="5226"/>
                </a:lnTo>
                <a:cubicBezTo>
                  <a:pt x="190" y="5226"/>
                  <a:pt x="0" y="5036"/>
                  <a:pt x="0" y="4782"/>
                </a:cubicBezTo>
                <a:lnTo>
                  <a:pt x="0" y="4212"/>
                </a:lnTo>
                <a:cubicBezTo>
                  <a:pt x="0" y="3959"/>
                  <a:pt x="190" y="3769"/>
                  <a:pt x="444" y="3769"/>
                </a:cubicBezTo>
                <a:lnTo>
                  <a:pt x="1235" y="3769"/>
                </a:lnTo>
                <a:cubicBezTo>
                  <a:pt x="1330" y="3389"/>
                  <a:pt x="1457" y="3041"/>
                  <a:pt x="1679" y="2724"/>
                </a:cubicBezTo>
                <a:lnTo>
                  <a:pt x="1109" y="2154"/>
                </a:lnTo>
                <a:cubicBezTo>
                  <a:pt x="950" y="1996"/>
                  <a:pt x="950" y="1711"/>
                  <a:pt x="1109" y="1521"/>
                </a:cubicBezTo>
                <a:lnTo>
                  <a:pt x="1520" y="1109"/>
                </a:lnTo>
                <a:cubicBezTo>
                  <a:pt x="1710" y="951"/>
                  <a:pt x="1995" y="951"/>
                  <a:pt x="2154" y="1109"/>
                </a:cubicBezTo>
                <a:lnTo>
                  <a:pt x="2724" y="1679"/>
                </a:lnTo>
                <a:cubicBezTo>
                  <a:pt x="3040" y="1457"/>
                  <a:pt x="3389" y="1331"/>
                  <a:pt x="3769" y="1236"/>
                </a:cubicBezTo>
                <a:lnTo>
                  <a:pt x="3769" y="444"/>
                </a:lnTo>
                <a:cubicBezTo>
                  <a:pt x="3769" y="190"/>
                  <a:pt x="3959" y="0"/>
                  <a:pt x="4212" y="0"/>
                </a:cubicBezTo>
                <a:lnTo>
                  <a:pt x="4814" y="0"/>
                </a:lnTo>
                <a:cubicBezTo>
                  <a:pt x="5036" y="0"/>
                  <a:pt x="5257" y="190"/>
                  <a:pt x="5257" y="444"/>
                </a:cubicBezTo>
                <a:lnTo>
                  <a:pt x="5257" y="1236"/>
                </a:lnTo>
                <a:cubicBezTo>
                  <a:pt x="5606" y="1331"/>
                  <a:pt x="5986" y="1457"/>
                  <a:pt x="6302" y="1679"/>
                </a:cubicBezTo>
                <a:lnTo>
                  <a:pt x="6872" y="1109"/>
                </a:lnTo>
                <a:cubicBezTo>
                  <a:pt x="7031" y="951"/>
                  <a:pt x="7316" y="951"/>
                  <a:pt x="7474" y="1109"/>
                </a:cubicBezTo>
                <a:lnTo>
                  <a:pt x="7886" y="1521"/>
                </a:lnTo>
                <a:cubicBezTo>
                  <a:pt x="8076" y="1711"/>
                  <a:pt x="8076" y="1996"/>
                  <a:pt x="7886" y="2154"/>
                </a:cubicBezTo>
                <a:lnTo>
                  <a:pt x="7347" y="2724"/>
                </a:lnTo>
                <a:cubicBezTo>
                  <a:pt x="7537" y="3041"/>
                  <a:pt x="7696" y="3389"/>
                  <a:pt x="7759" y="3769"/>
                </a:cubicBezTo>
                <a:lnTo>
                  <a:pt x="8551" y="3769"/>
                </a:lnTo>
                <a:cubicBezTo>
                  <a:pt x="8804" y="3769"/>
                  <a:pt x="8994" y="3959"/>
                  <a:pt x="8994" y="4212"/>
                </a:cubicBezTo>
                <a:lnTo>
                  <a:pt x="8994" y="4782"/>
                </a:lnTo>
                <a:cubicBezTo>
                  <a:pt x="8994" y="5036"/>
                  <a:pt x="8804" y="5226"/>
                  <a:pt x="8551" y="5226"/>
                </a:cubicBezTo>
                <a:lnTo>
                  <a:pt x="7759" y="5226"/>
                </a:lnTo>
                <a:cubicBezTo>
                  <a:pt x="7696" y="5606"/>
                  <a:pt x="7537" y="5954"/>
                  <a:pt x="7347" y="6303"/>
                </a:cubicBezTo>
                <a:lnTo>
                  <a:pt x="7886" y="6841"/>
                </a:lnTo>
                <a:cubicBezTo>
                  <a:pt x="8076" y="7031"/>
                  <a:pt x="8076" y="7316"/>
                  <a:pt x="7886" y="7474"/>
                </a:cubicBezTo>
                <a:lnTo>
                  <a:pt x="7474" y="7886"/>
                </a:lnTo>
                <a:cubicBezTo>
                  <a:pt x="7316" y="8076"/>
                  <a:pt x="7031" y="8076"/>
                  <a:pt x="6872" y="7886"/>
                </a:cubicBezTo>
                <a:lnTo>
                  <a:pt x="6302" y="7348"/>
                </a:lnTo>
                <a:cubicBezTo>
                  <a:pt x="5986" y="7538"/>
                  <a:pt x="5606" y="7696"/>
                  <a:pt x="5257" y="7759"/>
                </a:cubicBezTo>
                <a:lnTo>
                  <a:pt x="5257" y="8551"/>
                </a:lnTo>
                <a:cubicBezTo>
                  <a:pt x="5226" y="8804"/>
                  <a:pt x="5036" y="8994"/>
                  <a:pt x="4814" y="8994"/>
                </a:cubicBezTo>
                <a:close/>
                <a:moveTo>
                  <a:pt x="2692" y="6904"/>
                </a:moveTo>
                <a:lnTo>
                  <a:pt x="2787" y="6999"/>
                </a:lnTo>
                <a:cubicBezTo>
                  <a:pt x="3135" y="7253"/>
                  <a:pt x="3547" y="7411"/>
                  <a:pt x="3959" y="7474"/>
                </a:cubicBezTo>
                <a:lnTo>
                  <a:pt x="4085" y="7506"/>
                </a:lnTo>
                <a:lnTo>
                  <a:pt x="4085" y="8551"/>
                </a:lnTo>
                <a:cubicBezTo>
                  <a:pt x="4085" y="8614"/>
                  <a:pt x="4149" y="8678"/>
                  <a:pt x="4212" y="8678"/>
                </a:cubicBezTo>
                <a:lnTo>
                  <a:pt x="4814" y="8678"/>
                </a:lnTo>
                <a:cubicBezTo>
                  <a:pt x="4877" y="8678"/>
                  <a:pt x="4941" y="8614"/>
                  <a:pt x="4941" y="8551"/>
                </a:cubicBezTo>
                <a:lnTo>
                  <a:pt x="4941" y="7506"/>
                </a:lnTo>
                <a:lnTo>
                  <a:pt x="5067" y="7474"/>
                </a:lnTo>
                <a:cubicBezTo>
                  <a:pt x="5479" y="7411"/>
                  <a:pt x="5891" y="7221"/>
                  <a:pt x="6239" y="6999"/>
                </a:cubicBezTo>
                <a:lnTo>
                  <a:pt x="6334" y="6904"/>
                </a:lnTo>
                <a:lnTo>
                  <a:pt x="7094" y="7664"/>
                </a:lnTo>
                <a:cubicBezTo>
                  <a:pt x="7126" y="7728"/>
                  <a:pt x="7221" y="7728"/>
                  <a:pt x="7252" y="7664"/>
                </a:cubicBezTo>
                <a:lnTo>
                  <a:pt x="7664" y="7253"/>
                </a:lnTo>
                <a:cubicBezTo>
                  <a:pt x="7727" y="7221"/>
                  <a:pt x="7727" y="7126"/>
                  <a:pt x="7664" y="7094"/>
                </a:cubicBezTo>
                <a:lnTo>
                  <a:pt x="6936" y="6334"/>
                </a:lnTo>
                <a:lnTo>
                  <a:pt x="6999" y="6239"/>
                </a:lnTo>
                <a:cubicBezTo>
                  <a:pt x="7252" y="5859"/>
                  <a:pt x="7411" y="5479"/>
                  <a:pt x="7474" y="5036"/>
                </a:cubicBezTo>
                <a:lnTo>
                  <a:pt x="7506" y="4909"/>
                </a:lnTo>
                <a:lnTo>
                  <a:pt x="8551" y="4909"/>
                </a:lnTo>
                <a:cubicBezTo>
                  <a:pt x="8646" y="4909"/>
                  <a:pt x="8677" y="4877"/>
                  <a:pt x="8677" y="4782"/>
                </a:cubicBezTo>
                <a:lnTo>
                  <a:pt x="8677" y="4212"/>
                </a:lnTo>
                <a:cubicBezTo>
                  <a:pt x="8677" y="4149"/>
                  <a:pt x="8646" y="4086"/>
                  <a:pt x="8551" y="4086"/>
                </a:cubicBezTo>
                <a:lnTo>
                  <a:pt x="7506" y="4086"/>
                </a:lnTo>
                <a:lnTo>
                  <a:pt x="7474" y="3959"/>
                </a:lnTo>
                <a:cubicBezTo>
                  <a:pt x="7411" y="3547"/>
                  <a:pt x="7252" y="3136"/>
                  <a:pt x="6999" y="2787"/>
                </a:cubicBezTo>
                <a:lnTo>
                  <a:pt x="6936" y="2661"/>
                </a:lnTo>
                <a:lnTo>
                  <a:pt x="7664" y="1932"/>
                </a:lnTo>
                <a:cubicBezTo>
                  <a:pt x="7727" y="1869"/>
                  <a:pt x="7727" y="1806"/>
                  <a:pt x="7664" y="1742"/>
                </a:cubicBezTo>
                <a:lnTo>
                  <a:pt x="7252" y="1331"/>
                </a:lnTo>
                <a:cubicBezTo>
                  <a:pt x="7221" y="1299"/>
                  <a:pt x="7126" y="1299"/>
                  <a:pt x="7094" y="1331"/>
                </a:cubicBezTo>
                <a:lnTo>
                  <a:pt x="6334" y="2091"/>
                </a:lnTo>
                <a:lnTo>
                  <a:pt x="6239" y="2027"/>
                </a:lnTo>
                <a:cubicBezTo>
                  <a:pt x="5859" y="1774"/>
                  <a:pt x="5479" y="1616"/>
                  <a:pt x="5036" y="1521"/>
                </a:cubicBezTo>
                <a:lnTo>
                  <a:pt x="4909" y="1489"/>
                </a:lnTo>
                <a:lnTo>
                  <a:pt x="4909" y="444"/>
                </a:lnTo>
                <a:cubicBezTo>
                  <a:pt x="4909" y="381"/>
                  <a:pt x="4877" y="317"/>
                  <a:pt x="4782" y="317"/>
                </a:cubicBezTo>
                <a:lnTo>
                  <a:pt x="4212" y="317"/>
                </a:lnTo>
                <a:cubicBezTo>
                  <a:pt x="4149" y="317"/>
                  <a:pt x="4085" y="381"/>
                  <a:pt x="4085" y="444"/>
                </a:cubicBezTo>
                <a:lnTo>
                  <a:pt x="4085" y="1489"/>
                </a:lnTo>
                <a:lnTo>
                  <a:pt x="3959" y="1521"/>
                </a:lnTo>
                <a:cubicBezTo>
                  <a:pt x="3547" y="1616"/>
                  <a:pt x="3135" y="1774"/>
                  <a:pt x="2787" y="2027"/>
                </a:cubicBezTo>
                <a:lnTo>
                  <a:pt x="2660" y="2091"/>
                </a:lnTo>
                <a:lnTo>
                  <a:pt x="1932" y="1331"/>
                </a:lnTo>
                <a:cubicBezTo>
                  <a:pt x="1869" y="1299"/>
                  <a:pt x="1805" y="1299"/>
                  <a:pt x="1742" y="1331"/>
                </a:cubicBezTo>
                <a:lnTo>
                  <a:pt x="1330" y="1742"/>
                </a:lnTo>
                <a:cubicBezTo>
                  <a:pt x="1299" y="1806"/>
                  <a:pt x="1299" y="1869"/>
                  <a:pt x="1330" y="1932"/>
                </a:cubicBezTo>
                <a:lnTo>
                  <a:pt x="2090" y="2661"/>
                </a:lnTo>
                <a:lnTo>
                  <a:pt x="2027" y="2787"/>
                </a:lnTo>
                <a:cubicBezTo>
                  <a:pt x="1774" y="3136"/>
                  <a:pt x="1615" y="3547"/>
                  <a:pt x="1520" y="3959"/>
                </a:cubicBezTo>
                <a:lnTo>
                  <a:pt x="1520" y="4086"/>
                </a:lnTo>
                <a:lnTo>
                  <a:pt x="444" y="4086"/>
                </a:lnTo>
                <a:cubicBezTo>
                  <a:pt x="380" y="4086"/>
                  <a:pt x="317" y="4149"/>
                  <a:pt x="317" y="4212"/>
                </a:cubicBezTo>
                <a:lnTo>
                  <a:pt x="317" y="4782"/>
                </a:lnTo>
                <a:cubicBezTo>
                  <a:pt x="317" y="4846"/>
                  <a:pt x="380" y="4909"/>
                  <a:pt x="444" y="4909"/>
                </a:cubicBezTo>
                <a:lnTo>
                  <a:pt x="1520" y="4909"/>
                </a:lnTo>
                <a:lnTo>
                  <a:pt x="1520" y="5036"/>
                </a:lnTo>
                <a:cubicBezTo>
                  <a:pt x="1615" y="5479"/>
                  <a:pt x="1774" y="5859"/>
                  <a:pt x="2027" y="6239"/>
                </a:cubicBezTo>
                <a:lnTo>
                  <a:pt x="2090" y="6334"/>
                </a:lnTo>
                <a:lnTo>
                  <a:pt x="1330" y="7094"/>
                </a:lnTo>
                <a:cubicBezTo>
                  <a:pt x="1299" y="7126"/>
                  <a:pt x="1299" y="7221"/>
                  <a:pt x="1330" y="7253"/>
                </a:cubicBezTo>
                <a:lnTo>
                  <a:pt x="1742" y="7664"/>
                </a:lnTo>
                <a:cubicBezTo>
                  <a:pt x="1805" y="7728"/>
                  <a:pt x="1869" y="7728"/>
                  <a:pt x="1932" y="7664"/>
                </a:cubicBezTo>
                <a:close/>
                <a:moveTo>
                  <a:pt x="4497" y="6651"/>
                </a:moveTo>
                <a:cubicBezTo>
                  <a:pt x="3325" y="6651"/>
                  <a:pt x="2375" y="5669"/>
                  <a:pt x="2375" y="4497"/>
                </a:cubicBezTo>
                <a:cubicBezTo>
                  <a:pt x="2375" y="3326"/>
                  <a:pt x="3325" y="2376"/>
                  <a:pt x="4497" y="2376"/>
                </a:cubicBezTo>
                <a:cubicBezTo>
                  <a:pt x="5701" y="2376"/>
                  <a:pt x="6651" y="3326"/>
                  <a:pt x="6651" y="4497"/>
                </a:cubicBezTo>
                <a:cubicBezTo>
                  <a:pt x="6651" y="5669"/>
                  <a:pt x="5701" y="6651"/>
                  <a:pt x="4497" y="6651"/>
                </a:cubicBezTo>
                <a:close/>
                <a:moveTo>
                  <a:pt x="4497" y="2692"/>
                </a:moveTo>
                <a:cubicBezTo>
                  <a:pt x="3515" y="2692"/>
                  <a:pt x="2692" y="3516"/>
                  <a:pt x="2692" y="4497"/>
                </a:cubicBezTo>
                <a:cubicBezTo>
                  <a:pt x="2692" y="5511"/>
                  <a:pt x="3515" y="6334"/>
                  <a:pt x="4497" y="6334"/>
                </a:cubicBezTo>
                <a:cubicBezTo>
                  <a:pt x="5511" y="6334"/>
                  <a:pt x="6334" y="5511"/>
                  <a:pt x="6334" y="4497"/>
                </a:cubicBezTo>
                <a:cubicBezTo>
                  <a:pt x="6334" y="3516"/>
                  <a:pt x="5511" y="2692"/>
                  <a:pt x="4497" y="2692"/>
                </a:cubicBez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89" name="Google Shape;1089;p16"/>
          <p:cNvSpPr/>
          <p:nvPr/>
        </p:nvSpPr>
        <p:spPr>
          <a:xfrm>
            <a:off x="5350409" y="1691967"/>
            <a:ext cx="43" cy="16308"/>
          </a:xfrm>
          <a:custGeom>
            <a:avLst/>
            <a:gdLst/>
            <a:ahLst/>
            <a:cxnLst/>
            <a:rect l="l" t="t" r="r" b="b"/>
            <a:pathLst>
              <a:path w="1" h="381" fill="none" extrusionOk="0">
                <a:moveTo>
                  <a:pt x="1" y="0"/>
                </a:move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90" name="Google Shape;1090;p16"/>
          <p:cNvSpPr/>
          <p:nvPr/>
        </p:nvSpPr>
        <p:spPr>
          <a:xfrm>
            <a:off x="5350409"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91" name="Google Shape;1091;p16"/>
          <p:cNvSpPr/>
          <p:nvPr/>
        </p:nvSpPr>
        <p:spPr>
          <a:xfrm>
            <a:off x="5350409"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92" name="Google Shape;1092;p16"/>
          <p:cNvSpPr/>
          <p:nvPr/>
        </p:nvSpPr>
        <p:spPr>
          <a:xfrm>
            <a:off x="5350409"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93" name="Google Shape;1093;p16"/>
          <p:cNvSpPr/>
          <p:nvPr/>
        </p:nvSpPr>
        <p:spPr>
          <a:xfrm>
            <a:off x="5351781"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94" name="Google Shape;1094;p16"/>
          <p:cNvSpPr/>
          <p:nvPr/>
        </p:nvSpPr>
        <p:spPr>
          <a:xfrm>
            <a:off x="5351781"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95" name="Google Shape;1095;p16"/>
          <p:cNvSpPr/>
          <p:nvPr/>
        </p:nvSpPr>
        <p:spPr>
          <a:xfrm>
            <a:off x="5351781"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96" name="Google Shape;1096;p16"/>
          <p:cNvSpPr/>
          <p:nvPr/>
        </p:nvSpPr>
        <p:spPr>
          <a:xfrm>
            <a:off x="5351779" y="1691967"/>
            <a:ext cx="1412" cy="16308"/>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97" name="Google Shape;1097;p16"/>
          <p:cNvSpPr/>
          <p:nvPr/>
        </p:nvSpPr>
        <p:spPr>
          <a:xfrm>
            <a:off x="5353149"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98" name="Google Shape;1098;p16"/>
          <p:cNvSpPr/>
          <p:nvPr/>
        </p:nvSpPr>
        <p:spPr>
          <a:xfrm>
            <a:off x="5353149"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099" name="Google Shape;1099;p16"/>
          <p:cNvSpPr/>
          <p:nvPr/>
        </p:nvSpPr>
        <p:spPr>
          <a:xfrm>
            <a:off x="5353149"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00" name="Google Shape;1100;p16"/>
          <p:cNvSpPr/>
          <p:nvPr/>
        </p:nvSpPr>
        <p:spPr>
          <a:xfrm>
            <a:off x="5354477"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01" name="Google Shape;1101;p16"/>
          <p:cNvSpPr/>
          <p:nvPr/>
        </p:nvSpPr>
        <p:spPr>
          <a:xfrm>
            <a:off x="5354477"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02" name="Google Shape;1102;p16"/>
          <p:cNvSpPr/>
          <p:nvPr/>
        </p:nvSpPr>
        <p:spPr>
          <a:xfrm>
            <a:off x="5354477"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03" name="Google Shape;1103;p16"/>
          <p:cNvSpPr/>
          <p:nvPr/>
        </p:nvSpPr>
        <p:spPr>
          <a:xfrm>
            <a:off x="5354475" y="1691967"/>
            <a:ext cx="1412" cy="16308"/>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04" name="Google Shape;1104;p16"/>
          <p:cNvSpPr/>
          <p:nvPr/>
        </p:nvSpPr>
        <p:spPr>
          <a:xfrm>
            <a:off x="5355845"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05" name="Google Shape;1105;p16"/>
          <p:cNvSpPr/>
          <p:nvPr/>
        </p:nvSpPr>
        <p:spPr>
          <a:xfrm>
            <a:off x="5355845"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06" name="Google Shape;1106;p16"/>
          <p:cNvSpPr/>
          <p:nvPr/>
        </p:nvSpPr>
        <p:spPr>
          <a:xfrm>
            <a:off x="5355847" y="1691967"/>
            <a:ext cx="1412" cy="16308"/>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07" name="Google Shape;1107;p16"/>
          <p:cNvSpPr/>
          <p:nvPr/>
        </p:nvSpPr>
        <p:spPr>
          <a:xfrm>
            <a:off x="5357217"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08" name="Google Shape;1108;p16"/>
          <p:cNvSpPr/>
          <p:nvPr/>
        </p:nvSpPr>
        <p:spPr>
          <a:xfrm>
            <a:off x="5357217"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09" name="Google Shape;1109;p16"/>
          <p:cNvSpPr/>
          <p:nvPr/>
        </p:nvSpPr>
        <p:spPr>
          <a:xfrm>
            <a:off x="5357241" y="1691967"/>
            <a:ext cx="1369" cy="16308"/>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10" name="Google Shape;1110;p16"/>
          <p:cNvSpPr/>
          <p:nvPr/>
        </p:nvSpPr>
        <p:spPr>
          <a:xfrm>
            <a:off x="5358541"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11" name="Google Shape;1111;p16"/>
          <p:cNvSpPr/>
          <p:nvPr/>
        </p:nvSpPr>
        <p:spPr>
          <a:xfrm>
            <a:off x="5358541"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12" name="Google Shape;1112;p16"/>
          <p:cNvSpPr/>
          <p:nvPr/>
        </p:nvSpPr>
        <p:spPr>
          <a:xfrm>
            <a:off x="5358541"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13" name="Google Shape;1113;p16"/>
          <p:cNvSpPr/>
          <p:nvPr/>
        </p:nvSpPr>
        <p:spPr>
          <a:xfrm>
            <a:off x="5358543" y="1691967"/>
            <a:ext cx="1412" cy="16308"/>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14" name="Google Shape;1114;p16"/>
          <p:cNvSpPr/>
          <p:nvPr/>
        </p:nvSpPr>
        <p:spPr>
          <a:xfrm>
            <a:off x="5359913"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15" name="Google Shape;1115;p16"/>
          <p:cNvSpPr/>
          <p:nvPr/>
        </p:nvSpPr>
        <p:spPr>
          <a:xfrm>
            <a:off x="5359913"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16" name="Google Shape;1116;p16"/>
          <p:cNvSpPr/>
          <p:nvPr/>
        </p:nvSpPr>
        <p:spPr>
          <a:xfrm>
            <a:off x="5359913"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17" name="Google Shape;1117;p16"/>
          <p:cNvSpPr/>
          <p:nvPr/>
        </p:nvSpPr>
        <p:spPr>
          <a:xfrm>
            <a:off x="5361281"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18" name="Google Shape;1118;p16"/>
          <p:cNvSpPr/>
          <p:nvPr/>
        </p:nvSpPr>
        <p:spPr>
          <a:xfrm>
            <a:off x="5361281"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19" name="Google Shape;1119;p16"/>
          <p:cNvSpPr/>
          <p:nvPr/>
        </p:nvSpPr>
        <p:spPr>
          <a:xfrm>
            <a:off x="5361281"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20" name="Google Shape;1120;p16"/>
          <p:cNvSpPr/>
          <p:nvPr/>
        </p:nvSpPr>
        <p:spPr>
          <a:xfrm>
            <a:off x="5361308" y="1691967"/>
            <a:ext cx="1369" cy="16308"/>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21" name="Google Shape;1121;p16"/>
          <p:cNvSpPr/>
          <p:nvPr/>
        </p:nvSpPr>
        <p:spPr>
          <a:xfrm>
            <a:off x="5362609"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22" name="Google Shape;1122;p16"/>
          <p:cNvSpPr/>
          <p:nvPr/>
        </p:nvSpPr>
        <p:spPr>
          <a:xfrm>
            <a:off x="5362609"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23" name="Google Shape;1123;p16"/>
          <p:cNvSpPr/>
          <p:nvPr/>
        </p:nvSpPr>
        <p:spPr>
          <a:xfrm>
            <a:off x="5362611" y="1691967"/>
            <a:ext cx="1412" cy="16308"/>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24" name="Google Shape;1124;p16"/>
          <p:cNvSpPr/>
          <p:nvPr/>
        </p:nvSpPr>
        <p:spPr>
          <a:xfrm>
            <a:off x="5363977"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25" name="Google Shape;1125;p16"/>
          <p:cNvSpPr/>
          <p:nvPr/>
        </p:nvSpPr>
        <p:spPr>
          <a:xfrm>
            <a:off x="5363977" y="1691967"/>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26" name="Google Shape;1126;p16"/>
          <p:cNvSpPr/>
          <p:nvPr/>
        </p:nvSpPr>
        <p:spPr>
          <a:xfrm>
            <a:off x="5363979" y="1691967"/>
            <a:ext cx="1412" cy="16308"/>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27" name="Google Shape;1127;p16"/>
          <p:cNvSpPr/>
          <p:nvPr/>
        </p:nvSpPr>
        <p:spPr>
          <a:xfrm>
            <a:off x="5363979" y="1691967"/>
            <a:ext cx="1412" cy="16308"/>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28" name="Google Shape;1128;p16"/>
          <p:cNvSpPr/>
          <p:nvPr/>
        </p:nvSpPr>
        <p:spPr>
          <a:xfrm>
            <a:off x="5365349" y="1691967"/>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29" name="Google Shape;1129;p16"/>
          <p:cNvSpPr/>
          <p:nvPr/>
        </p:nvSpPr>
        <p:spPr>
          <a:xfrm>
            <a:off x="5365349" y="1691967"/>
            <a:ext cx="43" cy="16308"/>
          </a:xfrm>
          <a:custGeom>
            <a:avLst/>
            <a:gdLst/>
            <a:ahLst/>
            <a:cxnLst/>
            <a:rect l="l" t="t" r="r" b="b"/>
            <a:pathLst>
              <a:path w="1" h="381" fill="none" extrusionOk="0">
                <a:moveTo>
                  <a:pt x="0" y="380"/>
                </a:moveTo>
                <a:lnTo>
                  <a:pt x="0" y="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30" name="Google Shape;1130;p16"/>
          <p:cNvSpPr/>
          <p:nvPr/>
        </p:nvSpPr>
        <p:spPr>
          <a:xfrm>
            <a:off x="5456176" y="1735324"/>
            <a:ext cx="0" cy="17677"/>
          </a:xfrm>
          <a:custGeom>
            <a:avLst/>
            <a:gdLst/>
            <a:ahLst/>
            <a:cxnLst/>
            <a:rect l="l" t="t" r="r" b="b"/>
            <a:pathLst>
              <a:path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31" name="Google Shape;1131;p16"/>
          <p:cNvSpPr/>
          <p:nvPr/>
        </p:nvSpPr>
        <p:spPr>
          <a:xfrm>
            <a:off x="5456202" y="173532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32" name="Google Shape;1132;p16"/>
          <p:cNvSpPr/>
          <p:nvPr/>
        </p:nvSpPr>
        <p:spPr>
          <a:xfrm>
            <a:off x="5456202" y="173532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33" name="Google Shape;1133;p16"/>
          <p:cNvSpPr/>
          <p:nvPr/>
        </p:nvSpPr>
        <p:spPr>
          <a:xfrm>
            <a:off x="5457505"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34" name="Google Shape;1134;p16"/>
          <p:cNvSpPr/>
          <p:nvPr/>
        </p:nvSpPr>
        <p:spPr>
          <a:xfrm>
            <a:off x="5457505"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35" name="Google Shape;1135;p16"/>
          <p:cNvSpPr/>
          <p:nvPr/>
        </p:nvSpPr>
        <p:spPr>
          <a:xfrm>
            <a:off x="5457503" y="173532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36" name="Google Shape;1136;p16"/>
          <p:cNvSpPr/>
          <p:nvPr/>
        </p:nvSpPr>
        <p:spPr>
          <a:xfrm>
            <a:off x="5458873"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37" name="Google Shape;1137;p16"/>
          <p:cNvSpPr/>
          <p:nvPr/>
        </p:nvSpPr>
        <p:spPr>
          <a:xfrm>
            <a:off x="5458873"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38" name="Google Shape;1138;p16"/>
          <p:cNvSpPr/>
          <p:nvPr/>
        </p:nvSpPr>
        <p:spPr>
          <a:xfrm>
            <a:off x="5458875" y="1735324"/>
            <a:ext cx="1412" cy="17677"/>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39" name="Google Shape;1139;p16"/>
          <p:cNvSpPr/>
          <p:nvPr/>
        </p:nvSpPr>
        <p:spPr>
          <a:xfrm>
            <a:off x="5460245"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40" name="Google Shape;1140;p16"/>
          <p:cNvSpPr/>
          <p:nvPr/>
        </p:nvSpPr>
        <p:spPr>
          <a:xfrm>
            <a:off x="5460245"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41" name="Google Shape;1141;p16"/>
          <p:cNvSpPr/>
          <p:nvPr/>
        </p:nvSpPr>
        <p:spPr>
          <a:xfrm>
            <a:off x="5460245"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42" name="Google Shape;1142;p16"/>
          <p:cNvSpPr/>
          <p:nvPr/>
        </p:nvSpPr>
        <p:spPr>
          <a:xfrm>
            <a:off x="5460269" y="173532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43" name="Google Shape;1143;p16"/>
          <p:cNvSpPr/>
          <p:nvPr/>
        </p:nvSpPr>
        <p:spPr>
          <a:xfrm>
            <a:off x="5461569"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44" name="Google Shape;1144;p16"/>
          <p:cNvSpPr/>
          <p:nvPr/>
        </p:nvSpPr>
        <p:spPr>
          <a:xfrm>
            <a:off x="5461569"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45" name="Google Shape;1145;p16"/>
          <p:cNvSpPr/>
          <p:nvPr/>
        </p:nvSpPr>
        <p:spPr>
          <a:xfrm>
            <a:off x="5461571" y="173532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46" name="Google Shape;1146;p16"/>
          <p:cNvSpPr/>
          <p:nvPr/>
        </p:nvSpPr>
        <p:spPr>
          <a:xfrm>
            <a:off x="5462940"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47" name="Google Shape;1147;p16"/>
          <p:cNvSpPr/>
          <p:nvPr/>
        </p:nvSpPr>
        <p:spPr>
          <a:xfrm>
            <a:off x="5462940"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48" name="Google Shape;1148;p16"/>
          <p:cNvSpPr/>
          <p:nvPr/>
        </p:nvSpPr>
        <p:spPr>
          <a:xfrm>
            <a:off x="5462939" y="1735324"/>
            <a:ext cx="1412" cy="17677"/>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49" name="Google Shape;1149;p16"/>
          <p:cNvSpPr/>
          <p:nvPr/>
        </p:nvSpPr>
        <p:spPr>
          <a:xfrm>
            <a:off x="5462939" y="1735324"/>
            <a:ext cx="1412" cy="17677"/>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50" name="Google Shape;1150;p16"/>
          <p:cNvSpPr/>
          <p:nvPr/>
        </p:nvSpPr>
        <p:spPr>
          <a:xfrm>
            <a:off x="5464309"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51" name="Google Shape;1151;p16"/>
          <p:cNvSpPr/>
          <p:nvPr/>
        </p:nvSpPr>
        <p:spPr>
          <a:xfrm>
            <a:off x="5464309"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52" name="Google Shape;1152;p16"/>
          <p:cNvSpPr/>
          <p:nvPr/>
        </p:nvSpPr>
        <p:spPr>
          <a:xfrm>
            <a:off x="5464334" y="173532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53" name="Google Shape;1153;p16"/>
          <p:cNvSpPr/>
          <p:nvPr/>
        </p:nvSpPr>
        <p:spPr>
          <a:xfrm>
            <a:off x="5465637"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54" name="Google Shape;1154;p16"/>
          <p:cNvSpPr/>
          <p:nvPr/>
        </p:nvSpPr>
        <p:spPr>
          <a:xfrm>
            <a:off x="5465637"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55" name="Google Shape;1155;p16"/>
          <p:cNvSpPr/>
          <p:nvPr/>
        </p:nvSpPr>
        <p:spPr>
          <a:xfrm>
            <a:off x="5465639" y="173532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56" name="Google Shape;1156;p16"/>
          <p:cNvSpPr/>
          <p:nvPr/>
        </p:nvSpPr>
        <p:spPr>
          <a:xfrm>
            <a:off x="5467005"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57" name="Google Shape;1157;p16"/>
          <p:cNvSpPr/>
          <p:nvPr/>
        </p:nvSpPr>
        <p:spPr>
          <a:xfrm>
            <a:off x="5467005"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58" name="Google Shape;1158;p16"/>
          <p:cNvSpPr/>
          <p:nvPr/>
        </p:nvSpPr>
        <p:spPr>
          <a:xfrm>
            <a:off x="5467005"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59" name="Google Shape;1159;p16"/>
          <p:cNvSpPr/>
          <p:nvPr/>
        </p:nvSpPr>
        <p:spPr>
          <a:xfrm>
            <a:off x="5468377"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60" name="Google Shape;1160;p16"/>
          <p:cNvSpPr/>
          <p:nvPr/>
        </p:nvSpPr>
        <p:spPr>
          <a:xfrm>
            <a:off x="5468377"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61" name="Google Shape;1161;p16"/>
          <p:cNvSpPr/>
          <p:nvPr/>
        </p:nvSpPr>
        <p:spPr>
          <a:xfrm>
            <a:off x="5468377"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62" name="Google Shape;1162;p16"/>
          <p:cNvSpPr/>
          <p:nvPr/>
        </p:nvSpPr>
        <p:spPr>
          <a:xfrm>
            <a:off x="5468401" y="173532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63" name="Google Shape;1163;p16"/>
          <p:cNvSpPr/>
          <p:nvPr/>
        </p:nvSpPr>
        <p:spPr>
          <a:xfrm>
            <a:off x="5469701"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64" name="Google Shape;1164;p16"/>
          <p:cNvSpPr/>
          <p:nvPr/>
        </p:nvSpPr>
        <p:spPr>
          <a:xfrm>
            <a:off x="5469701"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65" name="Google Shape;1165;p16"/>
          <p:cNvSpPr/>
          <p:nvPr/>
        </p:nvSpPr>
        <p:spPr>
          <a:xfrm>
            <a:off x="5469701"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66" name="Google Shape;1166;p16"/>
          <p:cNvSpPr/>
          <p:nvPr/>
        </p:nvSpPr>
        <p:spPr>
          <a:xfrm>
            <a:off x="5471073"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67" name="Google Shape;1167;p16"/>
          <p:cNvSpPr/>
          <p:nvPr/>
        </p:nvSpPr>
        <p:spPr>
          <a:xfrm>
            <a:off x="5471073"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68" name="Google Shape;1168;p16"/>
          <p:cNvSpPr/>
          <p:nvPr/>
        </p:nvSpPr>
        <p:spPr>
          <a:xfrm>
            <a:off x="5471073"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69" name="Google Shape;1169;p16"/>
          <p:cNvSpPr/>
          <p:nvPr/>
        </p:nvSpPr>
        <p:spPr>
          <a:xfrm>
            <a:off x="5472441"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70" name="Google Shape;1170;p16"/>
          <p:cNvSpPr/>
          <p:nvPr/>
        </p:nvSpPr>
        <p:spPr>
          <a:xfrm>
            <a:off x="5472441"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71" name="Google Shape;1171;p16"/>
          <p:cNvSpPr/>
          <p:nvPr/>
        </p:nvSpPr>
        <p:spPr>
          <a:xfrm>
            <a:off x="5500905" y="1843789"/>
            <a:ext cx="43" cy="14939"/>
          </a:xfrm>
          <a:custGeom>
            <a:avLst/>
            <a:gdLst/>
            <a:ahLst/>
            <a:cxnLst/>
            <a:rect l="l" t="t" r="r" b="b"/>
            <a:pathLst>
              <a:path w="1" h="349" fill="none" extrusionOk="0">
                <a:moveTo>
                  <a:pt x="0" y="0"/>
                </a:moveTo>
                <a:lnTo>
                  <a:pt x="0" y="348"/>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72" name="Google Shape;1172;p16"/>
          <p:cNvSpPr/>
          <p:nvPr/>
        </p:nvSpPr>
        <p:spPr>
          <a:xfrm>
            <a:off x="5500905"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73" name="Google Shape;1173;p16"/>
          <p:cNvSpPr/>
          <p:nvPr/>
        </p:nvSpPr>
        <p:spPr>
          <a:xfrm>
            <a:off x="5500905"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74" name="Google Shape;1174;p16"/>
          <p:cNvSpPr/>
          <p:nvPr/>
        </p:nvSpPr>
        <p:spPr>
          <a:xfrm>
            <a:off x="5500932" y="1842419"/>
            <a:ext cx="1369" cy="16308"/>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75" name="Google Shape;1175;p16"/>
          <p:cNvSpPr/>
          <p:nvPr/>
        </p:nvSpPr>
        <p:spPr>
          <a:xfrm>
            <a:off x="5502233"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76" name="Google Shape;1176;p16"/>
          <p:cNvSpPr/>
          <p:nvPr/>
        </p:nvSpPr>
        <p:spPr>
          <a:xfrm>
            <a:off x="5502233"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77" name="Google Shape;1177;p16"/>
          <p:cNvSpPr/>
          <p:nvPr/>
        </p:nvSpPr>
        <p:spPr>
          <a:xfrm>
            <a:off x="5502235" y="1842419"/>
            <a:ext cx="1412" cy="16308"/>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78" name="Google Shape;1178;p16"/>
          <p:cNvSpPr/>
          <p:nvPr/>
        </p:nvSpPr>
        <p:spPr>
          <a:xfrm>
            <a:off x="5503601"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79" name="Google Shape;1179;p16"/>
          <p:cNvSpPr/>
          <p:nvPr/>
        </p:nvSpPr>
        <p:spPr>
          <a:xfrm>
            <a:off x="5503601"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80" name="Google Shape;1180;p16"/>
          <p:cNvSpPr/>
          <p:nvPr/>
        </p:nvSpPr>
        <p:spPr>
          <a:xfrm>
            <a:off x="5503601"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81" name="Google Shape;1181;p16"/>
          <p:cNvSpPr/>
          <p:nvPr/>
        </p:nvSpPr>
        <p:spPr>
          <a:xfrm>
            <a:off x="5503603" y="1842419"/>
            <a:ext cx="1412" cy="16308"/>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82" name="Google Shape;1182;p16"/>
          <p:cNvSpPr/>
          <p:nvPr/>
        </p:nvSpPr>
        <p:spPr>
          <a:xfrm>
            <a:off x="5504973"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83" name="Google Shape;1183;p16"/>
          <p:cNvSpPr/>
          <p:nvPr/>
        </p:nvSpPr>
        <p:spPr>
          <a:xfrm>
            <a:off x="5504973"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84" name="Google Shape;1184;p16"/>
          <p:cNvSpPr/>
          <p:nvPr/>
        </p:nvSpPr>
        <p:spPr>
          <a:xfrm>
            <a:off x="5504998" y="1842419"/>
            <a:ext cx="1369" cy="16308"/>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85" name="Google Shape;1185;p16"/>
          <p:cNvSpPr/>
          <p:nvPr/>
        </p:nvSpPr>
        <p:spPr>
          <a:xfrm>
            <a:off x="5506301"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86" name="Google Shape;1186;p16"/>
          <p:cNvSpPr/>
          <p:nvPr/>
        </p:nvSpPr>
        <p:spPr>
          <a:xfrm>
            <a:off x="5506301"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87" name="Google Shape;1187;p16"/>
          <p:cNvSpPr/>
          <p:nvPr/>
        </p:nvSpPr>
        <p:spPr>
          <a:xfrm>
            <a:off x="5506299" y="1842419"/>
            <a:ext cx="1412" cy="16308"/>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88" name="Google Shape;1188;p16"/>
          <p:cNvSpPr/>
          <p:nvPr/>
        </p:nvSpPr>
        <p:spPr>
          <a:xfrm>
            <a:off x="5506299" y="1842419"/>
            <a:ext cx="1412" cy="16308"/>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89" name="Google Shape;1189;p16"/>
          <p:cNvSpPr/>
          <p:nvPr/>
        </p:nvSpPr>
        <p:spPr>
          <a:xfrm>
            <a:off x="5507669"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90" name="Google Shape;1190;p16"/>
          <p:cNvSpPr/>
          <p:nvPr/>
        </p:nvSpPr>
        <p:spPr>
          <a:xfrm>
            <a:off x="5507669"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91" name="Google Shape;1191;p16"/>
          <p:cNvSpPr/>
          <p:nvPr/>
        </p:nvSpPr>
        <p:spPr>
          <a:xfrm>
            <a:off x="5507671" y="1842419"/>
            <a:ext cx="1412" cy="16308"/>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92" name="Google Shape;1192;p16"/>
          <p:cNvSpPr/>
          <p:nvPr/>
        </p:nvSpPr>
        <p:spPr>
          <a:xfrm>
            <a:off x="5509037"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93" name="Google Shape;1193;p16"/>
          <p:cNvSpPr/>
          <p:nvPr/>
        </p:nvSpPr>
        <p:spPr>
          <a:xfrm>
            <a:off x="5509037"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94" name="Google Shape;1194;p16"/>
          <p:cNvSpPr/>
          <p:nvPr/>
        </p:nvSpPr>
        <p:spPr>
          <a:xfrm>
            <a:off x="5509064" y="1842419"/>
            <a:ext cx="1369" cy="16308"/>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95" name="Google Shape;1195;p16"/>
          <p:cNvSpPr/>
          <p:nvPr/>
        </p:nvSpPr>
        <p:spPr>
          <a:xfrm>
            <a:off x="5510365"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96" name="Google Shape;1196;p16"/>
          <p:cNvSpPr/>
          <p:nvPr/>
        </p:nvSpPr>
        <p:spPr>
          <a:xfrm>
            <a:off x="5510365"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97" name="Google Shape;1197;p16"/>
          <p:cNvSpPr/>
          <p:nvPr/>
        </p:nvSpPr>
        <p:spPr>
          <a:xfrm>
            <a:off x="5510365"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98" name="Google Shape;1198;p16"/>
          <p:cNvSpPr/>
          <p:nvPr/>
        </p:nvSpPr>
        <p:spPr>
          <a:xfrm>
            <a:off x="5511737"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199" name="Google Shape;1199;p16"/>
          <p:cNvSpPr/>
          <p:nvPr/>
        </p:nvSpPr>
        <p:spPr>
          <a:xfrm>
            <a:off x="5511737"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00" name="Google Shape;1200;p16"/>
          <p:cNvSpPr/>
          <p:nvPr/>
        </p:nvSpPr>
        <p:spPr>
          <a:xfrm>
            <a:off x="5511737"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01" name="Google Shape;1201;p16"/>
          <p:cNvSpPr/>
          <p:nvPr/>
        </p:nvSpPr>
        <p:spPr>
          <a:xfrm>
            <a:off x="5511735" y="1842419"/>
            <a:ext cx="1412" cy="16308"/>
          </a:xfrm>
          <a:custGeom>
            <a:avLst/>
            <a:gdLst/>
            <a:ahLst/>
            <a:cxnLst/>
            <a:rect l="l" t="t" r="r" b="b"/>
            <a:pathLst>
              <a:path w="33"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02" name="Google Shape;1202;p16"/>
          <p:cNvSpPr/>
          <p:nvPr/>
        </p:nvSpPr>
        <p:spPr>
          <a:xfrm>
            <a:off x="5513105"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03" name="Google Shape;1203;p16"/>
          <p:cNvSpPr/>
          <p:nvPr/>
        </p:nvSpPr>
        <p:spPr>
          <a:xfrm>
            <a:off x="5513105"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04" name="Google Shape;1204;p16"/>
          <p:cNvSpPr/>
          <p:nvPr/>
        </p:nvSpPr>
        <p:spPr>
          <a:xfrm>
            <a:off x="5513105"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05" name="Google Shape;1205;p16"/>
          <p:cNvSpPr/>
          <p:nvPr/>
        </p:nvSpPr>
        <p:spPr>
          <a:xfrm>
            <a:off x="5514433"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06" name="Google Shape;1206;p16"/>
          <p:cNvSpPr/>
          <p:nvPr/>
        </p:nvSpPr>
        <p:spPr>
          <a:xfrm>
            <a:off x="5514433"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07" name="Google Shape;1207;p16"/>
          <p:cNvSpPr/>
          <p:nvPr/>
        </p:nvSpPr>
        <p:spPr>
          <a:xfrm>
            <a:off x="5514433"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08" name="Google Shape;1208;p16"/>
          <p:cNvSpPr/>
          <p:nvPr/>
        </p:nvSpPr>
        <p:spPr>
          <a:xfrm>
            <a:off x="5515801"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09" name="Google Shape;1209;p16"/>
          <p:cNvSpPr/>
          <p:nvPr/>
        </p:nvSpPr>
        <p:spPr>
          <a:xfrm>
            <a:off x="5515801"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10" name="Google Shape;1210;p16"/>
          <p:cNvSpPr/>
          <p:nvPr/>
        </p:nvSpPr>
        <p:spPr>
          <a:xfrm>
            <a:off x="5515801"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11" name="Google Shape;1211;p16"/>
          <p:cNvSpPr/>
          <p:nvPr/>
        </p:nvSpPr>
        <p:spPr>
          <a:xfrm>
            <a:off x="5515801" y="1842419"/>
            <a:ext cx="43" cy="16308"/>
          </a:xfrm>
          <a:custGeom>
            <a:avLst/>
            <a:gdLst/>
            <a:ahLst/>
            <a:cxnLst/>
            <a:rect l="l" t="t" r="r" b="b"/>
            <a:pathLst>
              <a:path w="1" h="381" fill="none" extrusionOk="0">
                <a:moveTo>
                  <a:pt x="0" y="380"/>
                </a:moveTo>
                <a:lnTo>
                  <a:pt x="0" y="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12" name="Google Shape;1212;p16"/>
          <p:cNvSpPr/>
          <p:nvPr/>
        </p:nvSpPr>
        <p:spPr>
          <a:xfrm>
            <a:off x="5456176" y="1948144"/>
            <a:ext cx="0" cy="17677"/>
          </a:xfrm>
          <a:custGeom>
            <a:avLst/>
            <a:gdLst/>
            <a:ahLst/>
            <a:cxnLst/>
            <a:rect l="l" t="t" r="r" b="b"/>
            <a:pathLst>
              <a:path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13" name="Google Shape;1213;p16"/>
          <p:cNvSpPr/>
          <p:nvPr/>
        </p:nvSpPr>
        <p:spPr>
          <a:xfrm>
            <a:off x="5456202" y="194814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14" name="Google Shape;1214;p16"/>
          <p:cNvSpPr/>
          <p:nvPr/>
        </p:nvSpPr>
        <p:spPr>
          <a:xfrm>
            <a:off x="5456202" y="194814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15" name="Google Shape;1215;p16"/>
          <p:cNvSpPr/>
          <p:nvPr/>
        </p:nvSpPr>
        <p:spPr>
          <a:xfrm>
            <a:off x="5457505"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16" name="Google Shape;1216;p16"/>
          <p:cNvSpPr/>
          <p:nvPr/>
        </p:nvSpPr>
        <p:spPr>
          <a:xfrm>
            <a:off x="5457505"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17" name="Google Shape;1217;p16"/>
          <p:cNvSpPr/>
          <p:nvPr/>
        </p:nvSpPr>
        <p:spPr>
          <a:xfrm>
            <a:off x="5457503" y="194814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18" name="Google Shape;1218;p16"/>
          <p:cNvSpPr/>
          <p:nvPr/>
        </p:nvSpPr>
        <p:spPr>
          <a:xfrm>
            <a:off x="5458873"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19" name="Google Shape;1219;p16"/>
          <p:cNvSpPr/>
          <p:nvPr/>
        </p:nvSpPr>
        <p:spPr>
          <a:xfrm>
            <a:off x="5458873"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20" name="Google Shape;1220;p16"/>
          <p:cNvSpPr/>
          <p:nvPr/>
        </p:nvSpPr>
        <p:spPr>
          <a:xfrm>
            <a:off x="5458875" y="1948144"/>
            <a:ext cx="1412" cy="17677"/>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21" name="Google Shape;1221;p16"/>
          <p:cNvSpPr/>
          <p:nvPr/>
        </p:nvSpPr>
        <p:spPr>
          <a:xfrm>
            <a:off x="5460245"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22" name="Google Shape;1222;p16"/>
          <p:cNvSpPr/>
          <p:nvPr/>
        </p:nvSpPr>
        <p:spPr>
          <a:xfrm>
            <a:off x="5460245"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23" name="Google Shape;1223;p16"/>
          <p:cNvSpPr/>
          <p:nvPr/>
        </p:nvSpPr>
        <p:spPr>
          <a:xfrm>
            <a:off x="5460245"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24" name="Google Shape;1224;p16"/>
          <p:cNvSpPr/>
          <p:nvPr/>
        </p:nvSpPr>
        <p:spPr>
          <a:xfrm>
            <a:off x="5460269" y="194814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25" name="Google Shape;1225;p16"/>
          <p:cNvSpPr/>
          <p:nvPr/>
        </p:nvSpPr>
        <p:spPr>
          <a:xfrm>
            <a:off x="5461569"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26" name="Google Shape;1226;p16"/>
          <p:cNvSpPr/>
          <p:nvPr/>
        </p:nvSpPr>
        <p:spPr>
          <a:xfrm>
            <a:off x="5461569"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27" name="Google Shape;1227;p16"/>
          <p:cNvSpPr/>
          <p:nvPr/>
        </p:nvSpPr>
        <p:spPr>
          <a:xfrm>
            <a:off x="5461571" y="194814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28" name="Google Shape;1228;p16"/>
          <p:cNvSpPr/>
          <p:nvPr/>
        </p:nvSpPr>
        <p:spPr>
          <a:xfrm>
            <a:off x="5462940"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29" name="Google Shape;1229;p16"/>
          <p:cNvSpPr/>
          <p:nvPr/>
        </p:nvSpPr>
        <p:spPr>
          <a:xfrm>
            <a:off x="5462940"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30" name="Google Shape;1230;p16"/>
          <p:cNvSpPr/>
          <p:nvPr/>
        </p:nvSpPr>
        <p:spPr>
          <a:xfrm>
            <a:off x="5462939" y="1948144"/>
            <a:ext cx="1412" cy="17677"/>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31" name="Google Shape;1231;p16"/>
          <p:cNvSpPr/>
          <p:nvPr/>
        </p:nvSpPr>
        <p:spPr>
          <a:xfrm>
            <a:off x="5462939" y="1948144"/>
            <a:ext cx="1412" cy="17677"/>
          </a:xfrm>
          <a:custGeom>
            <a:avLst/>
            <a:gdLst/>
            <a:ahLst/>
            <a:cxnLst/>
            <a:rect l="l" t="t" r="r" b="b"/>
            <a:pathLst>
              <a:path w="33"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32" name="Google Shape;1232;p16"/>
          <p:cNvSpPr/>
          <p:nvPr/>
        </p:nvSpPr>
        <p:spPr>
          <a:xfrm>
            <a:off x="5464309"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33" name="Google Shape;1233;p16"/>
          <p:cNvSpPr/>
          <p:nvPr/>
        </p:nvSpPr>
        <p:spPr>
          <a:xfrm>
            <a:off x="5464309"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34" name="Google Shape;1234;p16"/>
          <p:cNvSpPr/>
          <p:nvPr/>
        </p:nvSpPr>
        <p:spPr>
          <a:xfrm>
            <a:off x="5464334" y="194814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35" name="Google Shape;1235;p16"/>
          <p:cNvSpPr/>
          <p:nvPr/>
        </p:nvSpPr>
        <p:spPr>
          <a:xfrm>
            <a:off x="5465637"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36" name="Google Shape;1236;p16"/>
          <p:cNvSpPr/>
          <p:nvPr/>
        </p:nvSpPr>
        <p:spPr>
          <a:xfrm>
            <a:off x="5465637"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37" name="Google Shape;1237;p16"/>
          <p:cNvSpPr/>
          <p:nvPr/>
        </p:nvSpPr>
        <p:spPr>
          <a:xfrm>
            <a:off x="5465639" y="194814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38" name="Google Shape;1238;p16"/>
          <p:cNvSpPr/>
          <p:nvPr/>
        </p:nvSpPr>
        <p:spPr>
          <a:xfrm>
            <a:off x="5467005"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39" name="Google Shape;1239;p16"/>
          <p:cNvSpPr/>
          <p:nvPr/>
        </p:nvSpPr>
        <p:spPr>
          <a:xfrm>
            <a:off x="5467005"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40" name="Google Shape;1240;p16"/>
          <p:cNvSpPr/>
          <p:nvPr/>
        </p:nvSpPr>
        <p:spPr>
          <a:xfrm>
            <a:off x="5467005"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41" name="Google Shape;1241;p16"/>
          <p:cNvSpPr/>
          <p:nvPr/>
        </p:nvSpPr>
        <p:spPr>
          <a:xfrm>
            <a:off x="5468377"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42" name="Google Shape;1242;p16"/>
          <p:cNvSpPr/>
          <p:nvPr/>
        </p:nvSpPr>
        <p:spPr>
          <a:xfrm>
            <a:off x="5468377"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43" name="Google Shape;1243;p16"/>
          <p:cNvSpPr/>
          <p:nvPr/>
        </p:nvSpPr>
        <p:spPr>
          <a:xfrm>
            <a:off x="5468377"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44" name="Google Shape;1244;p16"/>
          <p:cNvSpPr/>
          <p:nvPr/>
        </p:nvSpPr>
        <p:spPr>
          <a:xfrm>
            <a:off x="5468401" y="194814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45" name="Google Shape;1245;p16"/>
          <p:cNvSpPr/>
          <p:nvPr/>
        </p:nvSpPr>
        <p:spPr>
          <a:xfrm>
            <a:off x="5469701"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46" name="Google Shape;1246;p16"/>
          <p:cNvSpPr/>
          <p:nvPr/>
        </p:nvSpPr>
        <p:spPr>
          <a:xfrm>
            <a:off x="5469701"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47" name="Google Shape;1247;p16"/>
          <p:cNvSpPr/>
          <p:nvPr/>
        </p:nvSpPr>
        <p:spPr>
          <a:xfrm>
            <a:off x="5469701"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48" name="Google Shape;1248;p16"/>
          <p:cNvSpPr/>
          <p:nvPr/>
        </p:nvSpPr>
        <p:spPr>
          <a:xfrm>
            <a:off x="5471073"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49" name="Google Shape;1249;p16"/>
          <p:cNvSpPr/>
          <p:nvPr/>
        </p:nvSpPr>
        <p:spPr>
          <a:xfrm>
            <a:off x="5471073"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50" name="Google Shape;1250;p16"/>
          <p:cNvSpPr/>
          <p:nvPr/>
        </p:nvSpPr>
        <p:spPr>
          <a:xfrm>
            <a:off x="5471073"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51" name="Google Shape;1251;p16"/>
          <p:cNvSpPr/>
          <p:nvPr/>
        </p:nvSpPr>
        <p:spPr>
          <a:xfrm>
            <a:off x="5472441"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52" name="Google Shape;1252;p16"/>
          <p:cNvSpPr/>
          <p:nvPr/>
        </p:nvSpPr>
        <p:spPr>
          <a:xfrm>
            <a:off x="5472441"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53" name="Google Shape;1253;p16"/>
          <p:cNvSpPr/>
          <p:nvPr/>
        </p:nvSpPr>
        <p:spPr>
          <a:xfrm>
            <a:off x="5350409" y="1994241"/>
            <a:ext cx="43" cy="14939"/>
          </a:xfrm>
          <a:custGeom>
            <a:avLst/>
            <a:gdLst/>
            <a:ahLst/>
            <a:cxnLst/>
            <a:rect l="l" t="t" r="r" b="b"/>
            <a:pathLst>
              <a:path w="1" h="349" fill="none" extrusionOk="0">
                <a:moveTo>
                  <a:pt x="1" y="0"/>
                </a:move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54" name="Google Shape;1254;p16"/>
          <p:cNvSpPr/>
          <p:nvPr/>
        </p:nvSpPr>
        <p:spPr>
          <a:xfrm>
            <a:off x="5350409"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55" name="Google Shape;1255;p16"/>
          <p:cNvSpPr/>
          <p:nvPr/>
        </p:nvSpPr>
        <p:spPr>
          <a:xfrm>
            <a:off x="5350409"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56" name="Google Shape;1256;p16"/>
          <p:cNvSpPr/>
          <p:nvPr/>
        </p:nvSpPr>
        <p:spPr>
          <a:xfrm>
            <a:off x="5350409"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57" name="Google Shape;1257;p16"/>
          <p:cNvSpPr/>
          <p:nvPr/>
        </p:nvSpPr>
        <p:spPr>
          <a:xfrm>
            <a:off x="5351781"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58" name="Google Shape;1258;p16"/>
          <p:cNvSpPr/>
          <p:nvPr/>
        </p:nvSpPr>
        <p:spPr>
          <a:xfrm>
            <a:off x="5351781"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59" name="Google Shape;1259;p16"/>
          <p:cNvSpPr/>
          <p:nvPr/>
        </p:nvSpPr>
        <p:spPr>
          <a:xfrm>
            <a:off x="5351781"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60" name="Google Shape;1260;p16"/>
          <p:cNvSpPr/>
          <p:nvPr/>
        </p:nvSpPr>
        <p:spPr>
          <a:xfrm>
            <a:off x="5351779" y="1994241"/>
            <a:ext cx="1412" cy="14939"/>
          </a:xfrm>
          <a:custGeom>
            <a:avLst/>
            <a:gdLst/>
            <a:ahLst/>
            <a:cxnLst/>
            <a:rect l="l" t="t" r="r" b="b"/>
            <a:pathLst>
              <a:path w="33" h="349" fill="none" extrusionOk="0">
                <a:moveTo>
                  <a:pt x="0" y="0"/>
                </a:moveTo>
                <a:lnTo>
                  <a:pt x="32" y="0"/>
                </a:lnTo>
                <a:lnTo>
                  <a:pt x="32"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61" name="Google Shape;1261;p16"/>
          <p:cNvSpPr/>
          <p:nvPr/>
        </p:nvSpPr>
        <p:spPr>
          <a:xfrm>
            <a:off x="5353149"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62" name="Google Shape;1262;p16"/>
          <p:cNvSpPr/>
          <p:nvPr/>
        </p:nvSpPr>
        <p:spPr>
          <a:xfrm>
            <a:off x="5353149"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63" name="Google Shape;1263;p16"/>
          <p:cNvSpPr/>
          <p:nvPr/>
        </p:nvSpPr>
        <p:spPr>
          <a:xfrm>
            <a:off x="5353149"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64" name="Google Shape;1264;p16"/>
          <p:cNvSpPr/>
          <p:nvPr/>
        </p:nvSpPr>
        <p:spPr>
          <a:xfrm>
            <a:off x="5354477"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65" name="Google Shape;1265;p16"/>
          <p:cNvSpPr/>
          <p:nvPr/>
        </p:nvSpPr>
        <p:spPr>
          <a:xfrm>
            <a:off x="5354477"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66" name="Google Shape;1266;p16"/>
          <p:cNvSpPr/>
          <p:nvPr/>
        </p:nvSpPr>
        <p:spPr>
          <a:xfrm>
            <a:off x="5354477"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67" name="Google Shape;1267;p16"/>
          <p:cNvSpPr/>
          <p:nvPr/>
        </p:nvSpPr>
        <p:spPr>
          <a:xfrm>
            <a:off x="5354475" y="1994241"/>
            <a:ext cx="1412" cy="14939"/>
          </a:xfrm>
          <a:custGeom>
            <a:avLst/>
            <a:gdLst/>
            <a:ahLst/>
            <a:cxnLst/>
            <a:rect l="l" t="t" r="r" b="b"/>
            <a:pathLst>
              <a:path w="33" h="349" fill="none" extrusionOk="0">
                <a:moveTo>
                  <a:pt x="1" y="0"/>
                </a:moveTo>
                <a:lnTo>
                  <a:pt x="33" y="0"/>
                </a:lnTo>
                <a:lnTo>
                  <a:pt x="33"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68" name="Google Shape;1268;p16"/>
          <p:cNvSpPr/>
          <p:nvPr/>
        </p:nvSpPr>
        <p:spPr>
          <a:xfrm>
            <a:off x="5355845"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69" name="Google Shape;1269;p16"/>
          <p:cNvSpPr/>
          <p:nvPr/>
        </p:nvSpPr>
        <p:spPr>
          <a:xfrm>
            <a:off x="5355845"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70" name="Google Shape;1270;p16"/>
          <p:cNvSpPr/>
          <p:nvPr/>
        </p:nvSpPr>
        <p:spPr>
          <a:xfrm>
            <a:off x="5355847" y="1994241"/>
            <a:ext cx="1412" cy="14939"/>
          </a:xfrm>
          <a:custGeom>
            <a:avLst/>
            <a:gdLst/>
            <a:ahLst/>
            <a:cxnLst/>
            <a:rect l="l" t="t" r="r" b="b"/>
            <a:pathLst>
              <a:path w="33" h="349" fill="none" extrusionOk="0">
                <a:moveTo>
                  <a:pt x="1" y="0"/>
                </a:moveTo>
                <a:lnTo>
                  <a:pt x="32" y="0"/>
                </a:lnTo>
                <a:lnTo>
                  <a:pt x="32"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71" name="Google Shape;1271;p16"/>
          <p:cNvSpPr/>
          <p:nvPr/>
        </p:nvSpPr>
        <p:spPr>
          <a:xfrm>
            <a:off x="5357217"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72" name="Google Shape;1272;p16"/>
          <p:cNvSpPr/>
          <p:nvPr/>
        </p:nvSpPr>
        <p:spPr>
          <a:xfrm>
            <a:off x="5357217"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73" name="Google Shape;1273;p16"/>
          <p:cNvSpPr/>
          <p:nvPr/>
        </p:nvSpPr>
        <p:spPr>
          <a:xfrm>
            <a:off x="5357241" y="1994241"/>
            <a:ext cx="1369" cy="14939"/>
          </a:xfrm>
          <a:custGeom>
            <a:avLst/>
            <a:gdLst/>
            <a:ahLst/>
            <a:cxnLst/>
            <a:rect l="l" t="t" r="r" b="b"/>
            <a:pathLst>
              <a:path w="32" h="349" fill="none" extrusionOk="0">
                <a:moveTo>
                  <a:pt x="0" y="0"/>
                </a:moveTo>
                <a:lnTo>
                  <a:pt x="32" y="0"/>
                </a:lnTo>
                <a:lnTo>
                  <a:pt x="32"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74" name="Google Shape;1274;p16"/>
          <p:cNvSpPr/>
          <p:nvPr/>
        </p:nvSpPr>
        <p:spPr>
          <a:xfrm>
            <a:off x="5358541"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75" name="Google Shape;1275;p16"/>
          <p:cNvSpPr/>
          <p:nvPr/>
        </p:nvSpPr>
        <p:spPr>
          <a:xfrm>
            <a:off x="5358541"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76" name="Google Shape;1276;p16"/>
          <p:cNvSpPr/>
          <p:nvPr/>
        </p:nvSpPr>
        <p:spPr>
          <a:xfrm>
            <a:off x="5358541"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77" name="Google Shape;1277;p16"/>
          <p:cNvSpPr/>
          <p:nvPr/>
        </p:nvSpPr>
        <p:spPr>
          <a:xfrm>
            <a:off x="5358543" y="1994241"/>
            <a:ext cx="1412" cy="14939"/>
          </a:xfrm>
          <a:custGeom>
            <a:avLst/>
            <a:gdLst/>
            <a:ahLst/>
            <a:cxnLst/>
            <a:rect l="l" t="t" r="r" b="b"/>
            <a:pathLst>
              <a:path w="33" h="349" fill="none" extrusionOk="0">
                <a:moveTo>
                  <a:pt x="1" y="0"/>
                </a:moveTo>
                <a:lnTo>
                  <a:pt x="33" y="0"/>
                </a:lnTo>
                <a:lnTo>
                  <a:pt x="33"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78" name="Google Shape;1278;p16"/>
          <p:cNvSpPr/>
          <p:nvPr/>
        </p:nvSpPr>
        <p:spPr>
          <a:xfrm>
            <a:off x="5359913"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79" name="Google Shape;1279;p16"/>
          <p:cNvSpPr/>
          <p:nvPr/>
        </p:nvSpPr>
        <p:spPr>
          <a:xfrm>
            <a:off x="5359913"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80" name="Google Shape;1280;p16"/>
          <p:cNvSpPr/>
          <p:nvPr/>
        </p:nvSpPr>
        <p:spPr>
          <a:xfrm>
            <a:off x="5359913"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81" name="Google Shape;1281;p16"/>
          <p:cNvSpPr/>
          <p:nvPr/>
        </p:nvSpPr>
        <p:spPr>
          <a:xfrm>
            <a:off x="5361281"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82" name="Google Shape;1282;p16"/>
          <p:cNvSpPr/>
          <p:nvPr/>
        </p:nvSpPr>
        <p:spPr>
          <a:xfrm>
            <a:off x="5361281"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83" name="Google Shape;1283;p16"/>
          <p:cNvSpPr/>
          <p:nvPr/>
        </p:nvSpPr>
        <p:spPr>
          <a:xfrm>
            <a:off x="5361281"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84" name="Google Shape;1284;p16"/>
          <p:cNvSpPr/>
          <p:nvPr/>
        </p:nvSpPr>
        <p:spPr>
          <a:xfrm>
            <a:off x="5361308" y="1994241"/>
            <a:ext cx="1369" cy="14939"/>
          </a:xfrm>
          <a:custGeom>
            <a:avLst/>
            <a:gdLst/>
            <a:ahLst/>
            <a:cxnLst/>
            <a:rect l="l" t="t" r="r" b="b"/>
            <a:pathLst>
              <a:path w="32" h="349" fill="none" extrusionOk="0">
                <a:moveTo>
                  <a:pt x="0" y="0"/>
                </a:moveTo>
                <a:lnTo>
                  <a:pt x="32" y="0"/>
                </a:lnTo>
                <a:lnTo>
                  <a:pt x="32"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85" name="Google Shape;1285;p16"/>
          <p:cNvSpPr/>
          <p:nvPr/>
        </p:nvSpPr>
        <p:spPr>
          <a:xfrm>
            <a:off x="5362609"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86" name="Google Shape;1286;p16"/>
          <p:cNvSpPr/>
          <p:nvPr/>
        </p:nvSpPr>
        <p:spPr>
          <a:xfrm>
            <a:off x="5362609"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87" name="Google Shape;1287;p16"/>
          <p:cNvSpPr/>
          <p:nvPr/>
        </p:nvSpPr>
        <p:spPr>
          <a:xfrm>
            <a:off x="5362611" y="1994241"/>
            <a:ext cx="1412" cy="14939"/>
          </a:xfrm>
          <a:custGeom>
            <a:avLst/>
            <a:gdLst/>
            <a:ahLst/>
            <a:cxnLst/>
            <a:rect l="l" t="t" r="r" b="b"/>
            <a:pathLst>
              <a:path w="33" h="349" fill="none" extrusionOk="0">
                <a:moveTo>
                  <a:pt x="1" y="0"/>
                </a:moveTo>
                <a:lnTo>
                  <a:pt x="33" y="0"/>
                </a:lnTo>
                <a:lnTo>
                  <a:pt x="33"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88" name="Google Shape;1288;p16"/>
          <p:cNvSpPr/>
          <p:nvPr/>
        </p:nvSpPr>
        <p:spPr>
          <a:xfrm>
            <a:off x="5363977"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89" name="Google Shape;1289;p16"/>
          <p:cNvSpPr/>
          <p:nvPr/>
        </p:nvSpPr>
        <p:spPr>
          <a:xfrm>
            <a:off x="5363977" y="1994241"/>
            <a:ext cx="43" cy="14939"/>
          </a:xfrm>
          <a:custGeom>
            <a:avLst/>
            <a:gdLst/>
            <a:ahLst/>
            <a:cxnLst/>
            <a:rect l="l" t="t" r="r" b="b"/>
            <a:pathLst>
              <a:path w="1" h="349" fill="none" extrusionOk="0">
                <a:moveTo>
                  <a:pt x="1" y="0"/>
                </a:moveTo>
                <a:lnTo>
                  <a:pt x="1" y="0"/>
                </a:lnTo>
                <a:lnTo>
                  <a:pt x="1"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90" name="Google Shape;1290;p16"/>
          <p:cNvSpPr/>
          <p:nvPr/>
        </p:nvSpPr>
        <p:spPr>
          <a:xfrm>
            <a:off x="5363979" y="1994241"/>
            <a:ext cx="1412" cy="14939"/>
          </a:xfrm>
          <a:custGeom>
            <a:avLst/>
            <a:gdLst/>
            <a:ahLst/>
            <a:cxnLst/>
            <a:rect l="l" t="t" r="r" b="b"/>
            <a:pathLst>
              <a:path w="33" h="349" fill="none" extrusionOk="0">
                <a:moveTo>
                  <a:pt x="1" y="0"/>
                </a:moveTo>
                <a:lnTo>
                  <a:pt x="32" y="0"/>
                </a:lnTo>
                <a:lnTo>
                  <a:pt x="32"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91" name="Google Shape;1291;p16"/>
          <p:cNvSpPr/>
          <p:nvPr/>
        </p:nvSpPr>
        <p:spPr>
          <a:xfrm>
            <a:off x="5363979" y="1994241"/>
            <a:ext cx="1412" cy="14939"/>
          </a:xfrm>
          <a:custGeom>
            <a:avLst/>
            <a:gdLst/>
            <a:ahLst/>
            <a:cxnLst/>
            <a:rect l="l" t="t" r="r" b="b"/>
            <a:pathLst>
              <a:path w="33" h="349" fill="none" extrusionOk="0">
                <a:moveTo>
                  <a:pt x="1" y="0"/>
                </a:moveTo>
                <a:lnTo>
                  <a:pt x="32" y="0"/>
                </a:lnTo>
                <a:lnTo>
                  <a:pt x="32" y="349"/>
                </a:lnTo>
                <a:lnTo>
                  <a:pt x="1"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92" name="Google Shape;1292;p16"/>
          <p:cNvSpPr/>
          <p:nvPr/>
        </p:nvSpPr>
        <p:spPr>
          <a:xfrm>
            <a:off x="5365349" y="1994241"/>
            <a:ext cx="43" cy="14939"/>
          </a:xfrm>
          <a:custGeom>
            <a:avLst/>
            <a:gdLst/>
            <a:ahLst/>
            <a:cxnLst/>
            <a:rect l="l" t="t" r="r" b="b"/>
            <a:pathLst>
              <a:path w="1" h="349" fill="none" extrusionOk="0">
                <a:moveTo>
                  <a:pt x="0" y="0"/>
                </a:moveTo>
                <a:lnTo>
                  <a:pt x="0" y="0"/>
                </a:lnTo>
                <a:lnTo>
                  <a:pt x="0" y="349"/>
                </a:lnTo>
                <a:lnTo>
                  <a:pt x="0" y="349"/>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93" name="Google Shape;1293;p16"/>
          <p:cNvSpPr/>
          <p:nvPr/>
        </p:nvSpPr>
        <p:spPr>
          <a:xfrm>
            <a:off x="5365349" y="1994241"/>
            <a:ext cx="43" cy="14939"/>
          </a:xfrm>
          <a:custGeom>
            <a:avLst/>
            <a:gdLst/>
            <a:ahLst/>
            <a:cxnLst/>
            <a:rect l="l" t="t" r="r" b="b"/>
            <a:pathLst>
              <a:path w="1" h="349" fill="none" extrusionOk="0">
                <a:moveTo>
                  <a:pt x="0" y="349"/>
                </a:moveTo>
                <a:lnTo>
                  <a:pt x="0" y="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94" name="Google Shape;1294;p16"/>
          <p:cNvSpPr/>
          <p:nvPr/>
        </p:nvSpPr>
        <p:spPr>
          <a:xfrm>
            <a:off x="5242014" y="194814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95" name="Google Shape;1295;p16"/>
          <p:cNvSpPr/>
          <p:nvPr/>
        </p:nvSpPr>
        <p:spPr>
          <a:xfrm>
            <a:off x="5243317"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96" name="Google Shape;1296;p16"/>
          <p:cNvSpPr/>
          <p:nvPr/>
        </p:nvSpPr>
        <p:spPr>
          <a:xfrm>
            <a:off x="5243315" y="1948144"/>
            <a:ext cx="1412" cy="17677"/>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97" name="Google Shape;1297;p16"/>
          <p:cNvSpPr/>
          <p:nvPr/>
        </p:nvSpPr>
        <p:spPr>
          <a:xfrm>
            <a:off x="5244685"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98" name="Google Shape;1298;p16"/>
          <p:cNvSpPr/>
          <p:nvPr/>
        </p:nvSpPr>
        <p:spPr>
          <a:xfrm>
            <a:off x="5244685"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299" name="Google Shape;1299;p16"/>
          <p:cNvSpPr/>
          <p:nvPr/>
        </p:nvSpPr>
        <p:spPr>
          <a:xfrm>
            <a:off x="5244685"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00" name="Google Shape;1300;p16"/>
          <p:cNvSpPr/>
          <p:nvPr/>
        </p:nvSpPr>
        <p:spPr>
          <a:xfrm>
            <a:off x="5244687" y="194814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01" name="Google Shape;1301;p16"/>
          <p:cNvSpPr/>
          <p:nvPr/>
        </p:nvSpPr>
        <p:spPr>
          <a:xfrm>
            <a:off x="5246057"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02" name="Google Shape;1302;p16"/>
          <p:cNvSpPr/>
          <p:nvPr/>
        </p:nvSpPr>
        <p:spPr>
          <a:xfrm>
            <a:off x="5246057"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03" name="Google Shape;1303;p16"/>
          <p:cNvSpPr/>
          <p:nvPr/>
        </p:nvSpPr>
        <p:spPr>
          <a:xfrm>
            <a:off x="5246057"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04" name="Google Shape;1304;p16"/>
          <p:cNvSpPr/>
          <p:nvPr/>
        </p:nvSpPr>
        <p:spPr>
          <a:xfrm>
            <a:off x="5247381"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05" name="Google Shape;1305;p16"/>
          <p:cNvSpPr/>
          <p:nvPr/>
        </p:nvSpPr>
        <p:spPr>
          <a:xfrm>
            <a:off x="5247381"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06" name="Google Shape;1306;p16"/>
          <p:cNvSpPr/>
          <p:nvPr/>
        </p:nvSpPr>
        <p:spPr>
          <a:xfrm>
            <a:off x="5247383" y="1948144"/>
            <a:ext cx="1412" cy="17677"/>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07" name="Google Shape;1307;p16"/>
          <p:cNvSpPr/>
          <p:nvPr/>
        </p:nvSpPr>
        <p:spPr>
          <a:xfrm>
            <a:off x="5247383" y="1948144"/>
            <a:ext cx="1412" cy="17677"/>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08" name="Google Shape;1308;p16"/>
          <p:cNvSpPr/>
          <p:nvPr/>
        </p:nvSpPr>
        <p:spPr>
          <a:xfrm>
            <a:off x="5248753"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09" name="Google Shape;1309;p16"/>
          <p:cNvSpPr/>
          <p:nvPr/>
        </p:nvSpPr>
        <p:spPr>
          <a:xfrm>
            <a:off x="5248753"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10" name="Google Shape;1310;p16"/>
          <p:cNvSpPr/>
          <p:nvPr/>
        </p:nvSpPr>
        <p:spPr>
          <a:xfrm>
            <a:off x="5248751" y="194814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11" name="Google Shape;1311;p16"/>
          <p:cNvSpPr/>
          <p:nvPr/>
        </p:nvSpPr>
        <p:spPr>
          <a:xfrm>
            <a:off x="5250121"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12" name="Google Shape;1312;p16"/>
          <p:cNvSpPr/>
          <p:nvPr/>
        </p:nvSpPr>
        <p:spPr>
          <a:xfrm>
            <a:off x="5250121"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13" name="Google Shape;1313;p16"/>
          <p:cNvSpPr/>
          <p:nvPr/>
        </p:nvSpPr>
        <p:spPr>
          <a:xfrm>
            <a:off x="5250146" y="194814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14" name="Google Shape;1314;p16"/>
          <p:cNvSpPr/>
          <p:nvPr/>
        </p:nvSpPr>
        <p:spPr>
          <a:xfrm>
            <a:off x="5251449"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15" name="Google Shape;1315;p16"/>
          <p:cNvSpPr/>
          <p:nvPr/>
        </p:nvSpPr>
        <p:spPr>
          <a:xfrm>
            <a:off x="5251449"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16" name="Google Shape;1316;p16"/>
          <p:cNvSpPr/>
          <p:nvPr/>
        </p:nvSpPr>
        <p:spPr>
          <a:xfrm>
            <a:off x="5251449"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17" name="Google Shape;1317;p16"/>
          <p:cNvSpPr/>
          <p:nvPr/>
        </p:nvSpPr>
        <p:spPr>
          <a:xfrm>
            <a:off x="5252817"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18" name="Google Shape;1318;p16"/>
          <p:cNvSpPr/>
          <p:nvPr/>
        </p:nvSpPr>
        <p:spPr>
          <a:xfrm>
            <a:off x="5252817"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19" name="Google Shape;1319;p16"/>
          <p:cNvSpPr/>
          <p:nvPr/>
        </p:nvSpPr>
        <p:spPr>
          <a:xfrm>
            <a:off x="5252817"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20" name="Google Shape;1320;p16"/>
          <p:cNvSpPr/>
          <p:nvPr/>
        </p:nvSpPr>
        <p:spPr>
          <a:xfrm>
            <a:off x="5252819" y="194814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21" name="Google Shape;1321;p16"/>
          <p:cNvSpPr/>
          <p:nvPr/>
        </p:nvSpPr>
        <p:spPr>
          <a:xfrm>
            <a:off x="5254189"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22" name="Google Shape;1322;p16"/>
          <p:cNvSpPr/>
          <p:nvPr/>
        </p:nvSpPr>
        <p:spPr>
          <a:xfrm>
            <a:off x="5254189"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23" name="Google Shape;1323;p16"/>
          <p:cNvSpPr/>
          <p:nvPr/>
        </p:nvSpPr>
        <p:spPr>
          <a:xfrm>
            <a:off x="5254189"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24" name="Google Shape;1324;p16"/>
          <p:cNvSpPr/>
          <p:nvPr/>
        </p:nvSpPr>
        <p:spPr>
          <a:xfrm>
            <a:off x="5254213" y="194814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25" name="Google Shape;1325;p16"/>
          <p:cNvSpPr/>
          <p:nvPr/>
        </p:nvSpPr>
        <p:spPr>
          <a:xfrm>
            <a:off x="5255513"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26" name="Google Shape;1326;p16"/>
          <p:cNvSpPr/>
          <p:nvPr/>
        </p:nvSpPr>
        <p:spPr>
          <a:xfrm>
            <a:off x="5255513"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27" name="Google Shape;1327;p16"/>
          <p:cNvSpPr/>
          <p:nvPr/>
        </p:nvSpPr>
        <p:spPr>
          <a:xfrm>
            <a:off x="5255515" y="1948144"/>
            <a:ext cx="1412" cy="17677"/>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28" name="Google Shape;1328;p16"/>
          <p:cNvSpPr/>
          <p:nvPr/>
        </p:nvSpPr>
        <p:spPr>
          <a:xfrm>
            <a:off x="5256885"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29" name="Google Shape;1329;p16"/>
          <p:cNvSpPr/>
          <p:nvPr/>
        </p:nvSpPr>
        <p:spPr>
          <a:xfrm>
            <a:off x="5256885"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30" name="Google Shape;1330;p16"/>
          <p:cNvSpPr/>
          <p:nvPr/>
        </p:nvSpPr>
        <p:spPr>
          <a:xfrm>
            <a:off x="5256887" y="194814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31" name="Google Shape;1331;p16"/>
          <p:cNvSpPr/>
          <p:nvPr/>
        </p:nvSpPr>
        <p:spPr>
          <a:xfrm>
            <a:off x="5258253"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32" name="Google Shape;1332;p16"/>
          <p:cNvSpPr/>
          <p:nvPr/>
        </p:nvSpPr>
        <p:spPr>
          <a:xfrm>
            <a:off x="5258253"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33" name="Google Shape;1333;p16"/>
          <p:cNvSpPr/>
          <p:nvPr/>
        </p:nvSpPr>
        <p:spPr>
          <a:xfrm>
            <a:off x="5258253" y="194814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34" name="Google Shape;1334;p16"/>
          <p:cNvSpPr/>
          <p:nvPr/>
        </p:nvSpPr>
        <p:spPr>
          <a:xfrm>
            <a:off x="5259581" y="194814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35" name="Google Shape;1335;p16"/>
          <p:cNvSpPr/>
          <p:nvPr/>
        </p:nvSpPr>
        <p:spPr>
          <a:xfrm>
            <a:off x="5198585" y="1843789"/>
            <a:ext cx="43" cy="14939"/>
          </a:xfrm>
          <a:custGeom>
            <a:avLst/>
            <a:gdLst/>
            <a:ahLst/>
            <a:cxnLst/>
            <a:rect l="l" t="t" r="r" b="b"/>
            <a:pathLst>
              <a:path w="1" h="349" fill="none" extrusionOk="0">
                <a:moveTo>
                  <a:pt x="1" y="0"/>
                </a:moveTo>
                <a:lnTo>
                  <a:pt x="1" y="348"/>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36" name="Google Shape;1336;p16"/>
          <p:cNvSpPr/>
          <p:nvPr/>
        </p:nvSpPr>
        <p:spPr>
          <a:xfrm>
            <a:off x="5198587" y="1842419"/>
            <a:ext cx="1412" cy="16308"/>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37" name="Google Shape;1337;p16"/>
          <p:cNvSpPr/>
          <p:nvPr/>
        </p:nvSpPr>
        <p:spPr>
          <a:xfrm>
            <a:off x="5199957"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38" name="Google Shape;1338;p16"/>
          <p:cNvSpPr/>
          <p:nvPr/>
        </p:nvSpPr>
        <p:spPr>
          <a:xfrm>
            <a:off x="5199957"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39" name="Google Shape;1339;p16"/>
          <p:cNvSpPr/>
          <p:nvPr/>
        </p:nvSpPr>
        <p:spPr>
          <a:xfrm>
            <a:off x="5199955" y="1842419"/>
            <a:ext cx="1412" cy="16308"/>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40" name="Google Shape;1340;p16"/>
          <p:cNvSpPr/>
          <p:nvPr/>
        </p:nvSpPr>
        <p:spPr>
          <a:xfrm>
            <a:off x="5201325"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41" name="Google Shape;1341;p16"/>
          <p:cNvSpPr/>
          <p:nvPr/>
        </p:nvSpPr>
        <p:spPr>
          <a:xfrm>
            <a:off x="5201325"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42" name="Google Shape;1342;p16"/>
          <p:cNvSpPr/>
          <p:nvPr/>
        </p:nvSpPr>
        <p:spPr>
          <a:xfrm>
            <a:off x="5201325"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43" name="Google Shape;1343;p16"/>
          <p:cNvSpPr/>
          <p:nvPr/>
        </p:nvSpPr>
        <p:spPr>
          <a:xfrm>
            <a:off x="5201352" y="1842419"/>
            <a:ext cx="1369" cy="16308"/>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44" name="Google Shape;1344;p16"/>
          <p:cNvSpPr/>
          <p:nvPr/>
        </p:nvSpPr>
        <p:spPr>
          <a:xfrm>
            <a:off x="5202653"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45" name="Google Shape;1345;p16"/>
          <p:cNvSpPr/>
          <p:nvPr/>
        </p:nvSpPr>
        <p:spPr>
          <a:xfrm>
            <a:off x="5202653"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46" name="Google Shape;1346;p16"/>
          <p:cNvSpPr/>
          <p:nvPr/>
        </p:nvSpPr>
        <p:spPr>
          <a:xfrm>
            <a:off x="5202655" y="1842419"/>
            <a:ext cx="1412" cy="16308"/>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47" name="Google Shape;1347;p16"/>
          <p:cNvSpPr/>
          <p:nvPr/>
        </p:nvSpPr>
        <p:spPr>
          <a:xfrm>
            <a:off x="5204021"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48" name="Google Shape;1348;p16"/>
          <p:cNvSpPr/>
          <p:nvPr/>
        </p:nvSpPr>
        <p:spPr>
          <a:xfrm>
            <a:off x="5204021"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49" name="Google Shape;1349;p16"/>
          <p:cNvSpPr/>
          <p:nvPr/>
        </p:nvSpPr>
        <p:spPr>
          <a:xfrm>
            <a:off x="5204023" y="1842419"/>
            <a:ext cx="1412" cy="16308"/>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50" name="Google Shape;1350;p16"/>
          <p:cNvSpPr/>
          <p:nvPr/>
        </p:nvSpPr>
        <p:spPr>
          <a:xfrm>
            <a:off x="5204023" y="1842419"/>
            <a:ext cx="1412" cy="16308"/>
          </a:xfrm>
          <a:custGeom>
            <a:avLst/>
            <a:gdLst/>
            <a:ahLst/>
            <a:cxnLst/>
            <a:rect l="l" t="t" r="r" b="b"/>
            <a:pathLst>
              <a:path w="33" h="381" fill="none" extrusionOk="0">
                <a:moveTo>
                  <a:pt x="1" y="0"/>
                </a:moveTo>
                <a:lnTo>
                  <a:pt x="32" y="0"/>
                </a:lnTo>
                <a:lnTo>
                  <a:pt x="32"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51" name="Google Shape;1351;p16"/>
          <p:cNvSpPr/>
          <p:nvPr/>
        </p:nvSpPr>
        <p:spPr>
          <a:xfrm>
            <a:off x="5205392"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52" name="Google Shape;1352;p16"/>
          <p:cNvSpPr/>
          <p:nvPr/>
        </p:nvSpPr>
        <p:spPr>
          <a:xfrm>
            <a:off x="5205392"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53" name="Google Shape;1353;p16"/>
          <p:cNvSpPr/>
          <p:nvPr/>
        </p:nvSpPr>
        <p:spPr>
          <a:xfrm>
            <a:off x="5205417" y="1842419"/>
            <a:ext cx="1369" cy="16308"/>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54" name="Google Shape;1354;p16"/>
          <p:cNvSpPr/>
          <p:nvPr/>
        </p:nvSpPr>
        <p:spPr>
          <a:xfrm>
            <a:off x="5206717"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55" name="Google Shape;1355;p16"/>
          <p:cNvSpPr/>
          <p:nvPr/>
        </p:nvSpPr>
        <p:spPr>
          <a:xfrm>
            <a:off x="5206717"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56" name="Google Shape;1356;p16"/>
          <p:cNvSpPr/>
          <p:nvPr/>
        </p:nvSpPr>
        <p:spPr>
          <a:xfrm>
            <a:off x="5206719" y="1842419"/>
            <a:ext cx="1412" cy="16308"/>
          </a:xfrm>
          <a:custGeom>
            <a:avLst/>
            <a:gdLst/>
            <a:ahLst/>
            <a:cxnLst/>
            <a:rect l="l" t="t" r="r" b="b"/>
            <a:pathLst>
              <a:path w="33" h="381" fill="none" extrusionOk="0">
                <a:moveTo>
                  <a:pt x="1" y="0"/>
                </a:moveTo>
                <a:lnTo>
                  <a:pt x="33" y="0"/>
                </a:lnTo>
                <a:lnTo>
                  <a:pt x="33"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57" name="Google Shape;1357;p16"/>
          <p:cNvSpPr/>
          <p:nvPr/>
        </p:nvSpPr>
        <p:spPr>
          <a:xfrm>
            <a:off x="5208089"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58" name="Google Shape;1358;p16"/>
          <p:cNvSpPr/>
          <p:nvPr/>
        </p:nvSpPr>
        <p:spPr>
          <a:xfrm>
            <a:off x="5208089"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59" name="Google Shape;1359;p16"/>
          <p:cNvSpPr/>
          <p:nvPr/>
        </p:nvSpPr>
        <p:spPr>
          <a:xfrm>
            <a:off x="5208089"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60" name="Google Shape;1360;p16"/>
          <p:cNvSpPr/>
          <p:nvPr/>
        </p:nvSpPr>
        <p:spPr>
          <a:xfrm>
            <a:off x="5209457"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61" name="Google Shape;1361;p16"/>
          <p:cNvSpPr/>
          <p:nvPr/>
        </p:nvSpPr>
        <p:spPr>
          <a:xfrm>
            <a:off x="5209457"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62" name="Google Shape;1362;p16"/>
          <p:cNvSpPr/>
          <p:nvPr/>
        </p:nvSpPr>
        <p:spPr>
          <a:xfrm>
            <a:off x="5209457"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63" name="Google Shape;1363;p16"/>
          <p:cNvSpPr/>
          <p:nvPr/>
        </p:nvSpPr>
        <p:spPr>
          <a:xfrm>
            <a:off x="5209484" y="1842419"/>
            <a:ext cx="1369" cy="16308"/>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64" name="Google Shape;1364;p16"/>
          <p:cNvSpPr/>
          <p:nvPr/>
        </p:nvSpPr>
        <p:spPr>
          <a:xfrm>
            <a:off x="5210785"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65" name="Google Shape;1365;p16"/>
          <p:cNvSpPr/>
          <p:nvPr/>
        </p:nvSpPr>
        <p:spPr>
          <a:xfrm>
            <a:off x="5210785"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66" name="Google Shape;1366;p16"/>
          <p:cNvSpPr/>
          <p:nvPr/>
        </p:nvSpPr>
        <p:spPr>
          <a:xfrm>
            <a:off x="5210785"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67" name="Google Shape;1367;p16"/>
          <p:cNvSpPr/>
          <p:nvPr/>
        </p:nvSpPr>
        <p:spPr>
          <a:xfrm>
            <a:off x="5212157"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68" name="Google Shape;1368;p16"/>
          <p:cNvSpPr/>
          <p:nvPr/>
        </p:nvSpPr>
        <p:spPr>
          <a:xfrm>
            <a:off x="5212157"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69" name="Google Shape;1369;p16"/>
          <p:cNvSpPr/>
          <p:nvPr/>
        </p:nvSpPr>
        <p:spPr>
          <a:xfrm>
            <a:off x="5212157"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70" name="Google Shape;1370;p16"/>
          <p:cNvSpPr/>
          <p:nvPr/>
        </p:nvSpPr>
        <p:spPr>
          <a:xfrm>
            <a:off x="5213525"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71" name="Google Shape;1371;p16"/>
          <p:cNvSpPr/>
          <p:nvPr/>
        </p:nvSpPr>
        <p:spPr>
          <a:xfrm>
            <a:off x="5213525"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72" name="Google Shape;1372;p16"/>
          <p:cNvSpPr/>
          <p:nvPr/>
        </p:nvSpPr>
        <p:spPr>
          <a:xfrm>
            <a:off x="5213525" y="1842419"/>
            <a:ext cx="43" cy="16308"/>
          </a:xfrm>
          <a:custGeom>
            <a:avLst/>
            <a:gdLst/>
            <a:ahLst/>
            <a:cxnLst/>
            <a:rect l="l" t="t" r="r" b="b"/>
            <a:pathLst>
              <a:path w="1" h="381" fill="none" extrusionOk="0">
                <a:moveTo>
                  <a:pt x="0" y="0"/>
                </a:moveTo>
                <a:lnTo>
                  <a:pt x="0" y="0"/>
                </a:lnTo>
                <a:lnTo>
                  <a:pt x="0"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73" name="Google Shape;1373;p16"/>
          <p:cNvSpPr/>
          <p:nvPr/>
        </p:nvSpPr>
        <p:spPr>
          <a:xfrm>
            <a:off x="5213550" y="1842419"/>
            <a:ext cx="1369" cy="16308"/>
          </a:xfrm>
          <a:custGeom>
            <a:avLst/>
            <a:gdLst/>
            <a:ahLst/>
            <a:cxnLst/>
            <a:rect l="l" t="t" r="r" b="b"/>
            <a:pathLst>
              <a:path w="32" h="381" fill="none" extrusionOk="0">
                <a:moveTo>
                  <a:pt x="0" y="0"/>
                </a:moveTo>
                <a:lnTo>
                  <a:pt x="32" y="0"/>
                </a:lnTo>
                <a:lnTo>
                  <a:pt x="32" y="380"/>
                </a:lnTo>
                <a:lnTo>
                  <a:pt x="0"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74" name="Google Shape;1374;p16"/>
          <p:cNvSpPr/>
          <p:nvPr/>
        </p:nvSpPr>
        <p:spPr>
          <a:xfrm>
            <a:off x="5214853" y="1842419"/>
            <a:ext cx="43" cy="16308"/>
          </a:xfrm>
          <a:custGeom>
            <a:avLst/>
            <a:gdLst/>
            <a:ahLst/>
            <a:cxnLst/>
            <a:rect l="l" t="t" r="r" b="b"/>
            <a:pathLst>
              <a:path w="1" h="381" fill="none" extrusionOk="0">
                <a:moveTo>
                  <a:pt x="1" y="0"/>
                </a:moveTo>
                <a:lnTo>
                  <a:pt x="1" y="0"/>
                </a:lnTo>
                <a:lnTo>
                  <a:pt x="1" y="380"/>
                </a:lnTo>
                <a:lnTo>
                  <a:pt x="1" y="38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75" name="Google Shape;1375;p16"/>
          <p:cNvSpPr/>
          <p:nvPr/>
        </p:nvSpPr>
        <p:spPr>
          <a:xfrm>
            <a:off x="5214853" y="1842419"/>
            <a:ext cx="43" cy="16308"/>
          </a:xfrm>
          <a:custGeom>
            <a:avLst/>
            <a:gdLst/>
            <a:ahLst/>
            <a:cxnLst/>
            <a:rect l="l" t="t" r="r" b="b"/>
            <a:pathLst>
              <a:path w="1" h="381" fill="none" extrusionOk="0">
                <a:moveTo>
                  <a:pt x="1" y="380"/>
                </a:moveTo>
                <a:lnTo>
                  <a:pt x="1" y="0"/>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76" name="Google Shape;1376;p16"/>
          <p:cNvSpPr/>
          <p:nvPr/>
        </p:nvSpPr>
        <p:spPr>
          <a:xfrm>
            <a:off x="5242014" y="173532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77" name="Google Shape;1377;p16"/>
          <p:cNvSpPr/>
          <p:nvPr/>
        </p:nvSpPr>
        <p:spPr>
          <a:xfrm>
            <a:off x="5243317"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78" name="Google Shape;1378;p16"/>
          <p:cNvSpPr/>
          <p:nvPr/>
        </p:nvSpPr>
        <p:spPr>
          <a:xfrm>
            <a:off x="5243315" y="1735324"/>
            <a:ext cx="1412" cy="17677"/>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79" name="Google Shape;1379;p16"/>
          <p:cNvSpPr/>
          <p:nvPr/>
        </p:nvSpPr>
        <p:spPr>
          <a:xfrm>
            <a:off x="5244685"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80" name="Google Shape;1380;p16"/>
          <p:cNvSpPr/>
          <p:nvPr/>
        </p:nvSpPr>
        <p:spPr>
          <a:xfrm>
            <a:off x="5244685"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81" name="Google Shape;1381;p16"/>
          <p:cNvSpPr/>
          <p:nvPr/>
        </p:nvSpPr>
        <p:spPr>
          <a:xfrm>
            <a:off x="5244685"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82" name="Google Shape;1382;p16"/>
          <p:cNvSpPr/>
          <p:nvPr/>
        </p:nvSpPr>
        <p:spPr>
          <a:xfrm>
            <a:off x="5244687" y="173532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83" name="Google Shape;1383;p16"/>
          <p:cNvSpPr/>
          <p:nvPr/>
        </p:nvSpPr>
        <p:spPr>
          <a:xfrm>
            <a:off x="5246057"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84" name="Google Shape;1384;p16"/>
          <p:cNvSpPr/>
          <p:nvPr/>
        </p:nvSpPr>
        <p:spPr>
          <a:xfrm>
            <a:off x="5246057"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85" name="Google Shape;1385;p16"/>
          <p:cNvSpPr/>
          <p:nvPr/>
        </p:nvSpPr>
        <p:spPr>
          <a:xfrm>
            <a:off x="5246057"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86" name="Google Shape;1386;p16"/>
          <p:cNvSpPr/>
          <p:nvPr/>
        </p:nvSpPr>
        <p:spPr>
          <a:xfrm>
            <a:off x="5247381"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87" name="Google Shape;1387;p16"/>
          <p:cNvSpPr/>
          <p:nvPr/>
        </p:nvSpPr>
        <p:spPr>
          <a:xfrm>
            <a:off x="5247381"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88" name="Google Shape;1388;p16"/>
          <p:cNvSpPr/>
          <p:nvPr/>
        </p:nvSpPr>
        <p:spPr>
          <a:xfrm>
            <a:off x="5247383" y="1735324"/>
            <a:ext cx="1412" cy="17677"/>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89" name="Google Shape;1389;p16"/>
          <p:cNvSpPr/>
          <p:nvPr/>
        </p:nvSpPr>
        <p:spPr>
          <a:xfrm>
            <a:off x="5247383" y="1735324"/>
            <a:ext cx="1412" cy="17677"/>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90" name="Google Shape;1390;p16"/>
          <p:cNvSpPr/>
          <p:nvPr/>
        </p:nvSpPr>
        <p:spPr>
          <a:xfrm>
            <a:off x="5248753"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91" name="Google Shape;1391;p16"/>
          <p:cNvSpPr/>
          <p:nvPr/>
        </p:nvSpPr>
        <p:spPr>
          <a:xfrm>
            <a:off x="5248753"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92" name="Google Shape;1392;p16"/>
          <p:cNvSpPr/>
          <p:nvPr/>
        </p:nvSpPr>
        <p:spPr>
          <a:xfrm>
            <a:off x="5248751" y="173532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93" name="Google Shape;1393;p16"/>
          <p:cNvSpPr/>
          <p:nvPr/>
        </p:nvSpPr>
        <p:spPr>
          <a:xfrm>
            <a:off x="5250121"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94" name="Google Shape;1394;p16"/>
          <p:cNvSpPr/>
          <p:nvPr/>
        </p:nvSpPr>
        <p:spPr>
          <a:xfrm>
            <a:off x="5250121"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95" name="Google Shape;1395;p16"/>
          <p:cNvSpPr/>
          <p:nvPr/>
        </p:nvSpPr>
        <p:spPr>
          <a:xfrm>
            <a:off x="5250146" y="173532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96" name="Google Shape;1396;p16"/>
          <p:cNvSpPr/>
          <p:nvPr/>
        </p:nvSpPr>
        <p:spPr>
          <a:xfrm>
            <a:off x="5251449"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97" name="Google Shape;1397;p16"/>
          <p:cNvSpPr/>
          <p:nvPr/>
        </p:nvSpPr>
        <p:spPr>
          <a:xfrm>
            <a:off x="5251449"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98" name="Google Shape;1398;p16"/>
          <p:cNvSpPr/>
          <p:nvPr/>
        </p:nvSpPr>
        <p:spPr>
          <a:xfrm>
            <a:off x="5251449"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399" name="Google Shape;1399;p16"/>
          <p:cNvSpPr/>
          <p:nvPr/>
        </p:nvSpPr>
        <p:spPr>
          <a:xfrm>
            <a:off x="5252817"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00" name="Google Shape;1400;p16"/>
          <p:cNvSpPr/>
          <p:nvPr/>
        </p:nvSpPr>
        <p:spPr>
          <a:xfrm>
            <a:off x="5252817"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01" name="Google Shape;1401;p16"/>
          <p:cNvSpPr/>
          <p:nvPr/>
        </p:nvSpPr>
        <p:spPr>
          <a:xfrm>
            <a:off x="5252817"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02" name="Google Shape;1402;p16"/>
          <p:cNvSpPr/>
          <p:nvPr/>
        </p:nvSpPr>
        <p:spPr>
          <a:xfrm>
            <a:off x="5252819" y="173532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03" name="Google Shape;1403;p16"/>
          <p:cNvSpPr/>
          <p:nvPr/>
        </p:nvSpPr>
        <p:spPr>
          <a:xfrm>
            <a:off x="5254189"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04" name="Google Shape;1404;p16"/>
          <p:cNvSpPr/>
          <p:nvPr/>
        </p:nvSpPr>
        <p:spPr>
          <a:xfrm>
            <a:off x="5254189"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05" name="Google Shape;1405;p16"/>
          <p:cNvSpPr/>
          <p:nvPr/>
        </p:nvSpPr>
        <p:spPr>
          <a:xfrm>
            <a:off x="5254189"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06" name="Google Shape;1406;p16"/>
          <p:cNvSpPr/>
          <p:nvPr/>
        </p:nvSpPr>
        <p:spPr>
          <a:xfrm>
            <a:off x="5254213" y="1735324"/>
            <a:ext cx="1369" cy="17677"/>
          </a:xfrm>
          <a:custGeom>
            <a:avLst/>
            <a:gdLst/>
            <a:ahLst/>
            <a:cxnLst/>
            <a:rect l="l" t="t" r="r" b="b"/>
            <a:pathLst>
              <a:path w="32" h="413" fill="none" extrusionOk="0">
                <a:moveTo>
                  <a:pt x="0" y="1"/>
                </a:moveTo>
                <a:lnTo>
                  <a:pt x="32" y="1"/>
                </a:lnTo>
                <a:lnTo>
                  <a:pt x="32"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07" name="Google Shape;1407;p16"/>
          <p:cNvSpPr/>
          <p:nvPr/>
        </p:nvSpPr>
        <p:spPr>
          <a:xfrm>
            <a:off x="5255513"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08" name="Google Shape;1408;p16"/>
          <p:cNvSpPr/>
          <p:nvPr/>
        </p:nvSpPr>
        <p:spPr>
          <a:xfrm>
            <a:off x="5255513"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09" name="Google Shape;1409;p16"/>
          <p:cNvSpPr/>
          <p:nvPr/>
        </p:nvSpPr>
        <p:spPr>
          <a:xfrm>
            <a:off x="5255515" y="1735324"/>
            <a:ext cx="1412" cy="17677"/>
          </a:xfrm>
          <a:custGeom>
            <a:avLst/>
            <a:gdLst/>
            <a:ahLst/>
            <a:cxnLst/>
            <a:rect l="l" t="t" r="r" b="b"/>
            <a:pathLst>
              <a:path w="33" h="413" fill="none" extrusionOk="0">
                <a:moveTo>
                  <a:pt x="1" y="1"/>
                </a:moveTo>
                <a:lnTo>
                  <a:pt x="33" y="1"/>
                </a:lnTo>
                <a:lnTo>
                  <a:pt x="33"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10" name="Google Shape;1410;p16"/>
          <p:cNvSpPr/>
          <p:nvPr/>
        </p:nvSpPr>
        <p:spPr>
          <a:xfrm>
            <a:off x="5256885"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11" name="Google Shape;1411;p16"/>
          <p:cNvSpPr/>
          <p:nvPr/>
        </p:nvSpPr>
        <p:spPr>
          <a:xfrm>
            <a:off x="5256885"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12" name="Google Shape;1412;p16"/>
          <p:cNvSpPr/>
          <p:nvPr/>
        </p:nvSpPr>
        <p:spPr>
          <a:xfrm>
            <a:off x="5256887" y="1735324"/>
            <a:ext cx="1412" cy="17677"/>
          </a:xfrm>
          <a:custGeom>
            <a:avLst/>
            <a:gdLst/>
            <a:ahLst/>
            <a:cxnLst/>
            <a:rect l="l" t="t" r="r" b="b"/>
            <a:pathLst>
              <a:path w="33" h="413" fill="none" extrusionOk="0">
                <a:moveTo>
                  <a:pt x="1" y="1"/>
                </a:moveTo>
                <a:lnTo>
                  <a:pt x="32" y="1"/>
                </a:lnTo>
                <a:lnTo>
                  <a:pt x="32"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13" name="Google Shape;1413;p16"/>
          <p:cNvSpPr/>
          <p:nvPr/>
        </p:nvSpPr>
        <p:spPr>
          <a:xfrm>
            <a:off x="5258253"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14" name="Google Shape;1414;p16"/>
          <p:cNvSpPr/>
          <p:nvPr/>
        </p:nvSpPr>
        <p:spPr>
          <a:xfrm>
            <a:off x="5258253"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15" name="Google Shape;1415;p16"/>
          <p:cNvSpPr/>
          <p:nvPr/>
        </p:nvSpPr>
        <p:spPr>
          <a:xfrm>
            <a:off x="5258253" y="1735324"/>
            <a:ext cx="43" cy="17677"/>
          </a:xfrm>
          <a:custGeom>
            <a:avLst/>
            <a:gdLst/>
            <a:ahLst/>
            <a:cxnLst/>
            <a:rect l="l" t="t" r="r" b="b"/>
            <a:pathLst>
              <a:path w="1" h="413" fill="none" extrusionOk="0">
                <a:moveTo>
                  <a:pt x="0" y="1"/>
                </a:moveTo>
                <a:lnTo>
                  <a:pt x="0" y="1"/>
                </a:lnTo>
                <a:lnTo>
                  <a:pt x="0" y="412"/>
                </a:lnTo>
                <a:lnTo>
                  <a:pt x="0"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16" name="Google Shape;1416;p16"/>
          <p:cNvSpPr/>
          <p:nvPr/>
        </p:nvSpPr>
        <p:spPr>
          <a:xfrm>
            <a:off x="5259581" y="1735324"/>
            <a:ext cx="43" cy="17677"/>
          </a:xfrm>
          <a:custGeom>
            <a:avLst/>
            <a:gdLst/>
            <a:ahLst/>
            <a:cxnLst/>
            <a:rect l="l" t="t" r="r" b="b"/>
            <a:pathLst>
              <a:path w="1" h="413" fill="none" extrusionOk="0">
                <a:moveTo>
                  <a:pt x="1" y="1"/>
                </a:moveTo>
                <a:lnTo>
                  <a:pt x="1" y="1"/>
                </a:lnTo>
                <a:lnTo>
                  <a:pt x="1" y="412"/>
                </a:lnTo>
                <a:lnTo>
                  <a:pt x="1" y="412"/>
                </a:ln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23" name="Google Shape;1423;p16"/>
          <p:cNvSpPr/>
          <p:nvPr/>
        </p:nvSpPr>
        <p:spPr>
          <a:xfrm>
            <a:off x="608743" y="3012233"/>
            <a:ext cx="5586220" cy="996376"/>
          </a:xfrm>
          <a:custGeom>
            <a:avLst/>
            <a:gdLst/>
            <a:ahLst/>
            <a:cxnLst/>
            <a:rect l="l" t="t" r="r" b="b"/>
            <a:pathLst>
              <a:path w="130509" h="23278" extrusionOk="0">
                <a:moveTo>
                  <a:pt x="3421" y="1"/>
                </a:moveTo>
                <a:cubicBezTo>
                  <a:pt x="1521" y="1"/>
                  <a:pt x="0" y="1552"/>
                  <a:pt x="0" y="3453"/>
                </a:cubicBezTo>
                <a:lnTo>
                  <a:pt x="0" y="19825"/>
                </a:lnTo>
                <a:cubicBezTo>
                  <a:pt x="0" y="21726"/>
                  <a:pt x="1521" y="23277"/>
                  <a:pt x="3421" y="23277"/>
                </a:cubicBezTo>
                <a:lnTo>
                  <a:pt x="92822" y="23277"/>
                </a:lnTo>
                <a:cubicBezTo>
                  <a:pt x="94723" y="23277"/>
                  <a:pt x="96274" y="21726"/>
                  <a:pt x="96274" y="19825"/>
                </a:cubicBezTo>
                <a:lnTo>
                  <a:pt x="96274" y="15392"/>
                </a:lnTo>
                <a:cubicBezTo>
                  <a:pt x="96325" y="13222"/>
                  <a:pt x="97823" y="12035"/>
                  <a:pt x="99487" y="12035"/>
                </a:cubicBezTo>
                <a:cubicBezTo>
                  <a:pt x="100956" y="12035"/>
                  <a:pt x="102554" y="12959"/>
                  <a:pt x="103400" y="14948"/>
                </a:cubicBezTo>
                <a:cubicBezTo>
                  <a:pt x="104667" y="17894"/>
                  <a:pt x="107612" y="19952"/>
                  <a:pt x="111032" y="19952"/>
                </a:cubicBezTo>
                <a:cubicBezTo>
                  <a:pt x="114389" y="19952"/>
                  <a:pt x="117271" y="17989"/>
                  <a:pt x="118601" y="15138"/>
                </a:cubicBezTo>
                <a:cubicBezTo>
                  <a:pt x="119811" y="12857"/>
                  <a:pt x="121689" y="11962"/>
                  <a:pt x="123366" y="11962"/>
                </a:cubicBezTo>
                <a:cubicBezTo>
                  <a:pt x="123971" y="11962"/>
                  <a:pt x="124550" y="12078"/>
                  <a:pt x="125062" y="12288"/>
                </a:cubicBezTo>
                <a:cubicBezTo>
                  <a:pt x="125125" y="12320"/>
                  <a:pt x="125188" y="12352"/>
                  <a:pt x="125252" y="12383"/>
                </a:cubicBezTo>
                <a:cubicBezTo>
                  <a:pt x="125315" y="12383"/>
                  <a:pt x="125378" y="12415"/>
                  <a:pt x="125410" y="12447"/>
                </a:cubicBezTo>
                <a:cubicBezTo>
                  <a:pt x="125505" y="12478"/>
                  <a:pt x="125568" y="12510"/>
                  <a:pt x="125632" y="12573"/>
                </a:cubicBezTo>
                <a:cubicBezTo>
                  <a:pt x="126138" y="12890"/>
                  <a:pt x="126392" y="13238"/>
                  <a:pt x="126645" y="13428"/>
                </a:cubicBezTo>
                <a:cubicBezTo>
                  <a:pt x="127057" y="13777"/>
                  <a:pt x="127563" y="13967"/>
                  <a:pt x="128165" y="13967"/>
                </a:cubicBezTo>
                <a:cubicBezTo>
                  <a:pt x="129432" y="13967"/>
                  <a:pt x="130509" y="12922"/>
                  <a:pt x="130509" y="11623"/>
                </a:cubicBezTo>
                <a:cubicBezTo>
                  <a:pt x="130509" y="10356"/>
                  <a:pt x="129432" y="9280"/>
                  <a:pt x="128165" y="9280"/>
                </a:cubicBezTo>
                <a:cubicBezTo>
                  <a:pt x="127563" y="9280"/>
                  <a:pt x="127057" y="9501"/>
                  <a:pt x="126645" y="9850"/>
                </a:cubicBezTo>
                <a:cubicBezTo>
                  <a:pt x="126392" y="10040"/>
                  <a:pt x="126138" y="10388"/>
                  <a:pt x="125632" y="10705"/>
                </a:cubicBezTo>
                <a:cubicBezTo>
                  <a:pt x="125568" y="10736"/>
                  <a:pt x="125505" y="10800"/>
                  <a:pt x="125410" y="10831"/>
                </a:cubicBezTo>
                <a:cubicBezTo>
                  <a:pt x="125378" y="10863"/>
                  <a:pt x="125315" y="10895"/>
                  <a:pt x="125283" y="10895"/>
                </a:cubicBezTo>
                <a:cubicBezTo>
                  <a:pt x="125188" y="10926"/>
                  <a:pt x="125157" y="10958"/>
                  <a:pt x="125062" y="10990"/>
                </a:cubicBezTo>
                <a:cubicBezTo>
                  <a:pt x="124550" y="11200"/>
                  <a:pt x="123971" y="11316"/>
                  <a:pt x="123366" y="11316"/>
                </a:cubicBezTo>
                <a:cubicBezTo>
                  <a:pt x="121689" y="11316"/>
                  <a:pt x="119811" y="10421"/>
                  <a:pt x="118601" y="8140"/>
                </a:cubicBezTo>
                <a:cubicBezTo>
                  <a:pt x="117271" y="5289"/>
                  <a:pt x="114389" y="3294"/>
                  <a:pt x="111032" y="3294"/>
                </a:cubicBezTo>
                <a:cubicBezTo>
                  <a:pt x="107612" y="3294"/>
                  <a:pt x="104667" y="5384"/>
                  <a:pt x="103400" y="8330"/>
                </a:cubicBezTo>
                <a:cubicBezTo>
                  <a:pt x="102569" y="10319"/>
                  <a:pt x="100972" y="11244"/>
                  <a:pt x="99500" y="11244"/>
                </a:cubicBezTo>
                <a:cubicBezTo>
                  <a:pt x="97832" y="11244"/>
                  <a:pt x="96325" y="10056"/>
                  <a:pt x="96274" y="7886"/>
                </a:cubicBezTo>
                <a:lnTo>
                  <a:pt x="96274" y="3453"/>
                </a:lnTo>
                <a:cubicBezTo>
                  <a:pt x="96274" y="1552"/>
                  <a:pt x="94723" y="1"/>
                  <a:pt x="92822" y="1"/>
                </a:cubicBezTo>
                <a:close/>
              </a:path>
            </a:pathLst>
          </a:custGeom>
          <a:solidFill>
            <a:srgbClr val="F2A365"/>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24" name="Google Shape;1424;p16"/>
          <p:cNvSpPr/>
          <p:nvPr/>
        </p:nvSpPr>
        <p:spPr>
          <a:xfrm>
            <a:off x="5069833" y="3218314"/>
            <a:ext cx="582939" cy="584265"/>
          </a:xfrm>
          <a:custGeom>
            <a:avLst/>
            <a:gdLst/>
            <a:ahLst/>
            <a:cxnLst/>
            <a:rect l="l" t="t" r="r" b="b"/>
            <a:pathLst>
              <a:path w="13619" h="13650" extrusionOk="0">
                <a:moveTo>
                  <a:pt x="13618" y="6841"/>
                </a:moveTo>
                <a:cubicBezTo>
                  <a:pt x="13618" y="10578"/>
                  <a:pt x="10578" y="13650"/>
                  <a:pt x="6809" y="13650"/>
                </a:cubicBezTo>
                <a:cubicBezTo>
                  <a:pt x="3041" y="13650"/>
                  <a:pt x="0" y="10578"/>
                  <a:pt x="0" y="6841"/>
                </a:cubicBezTo>
                <a:cubicBezTo>
                  <a:pt x="0" y="3072"/>
                  <a:pt x="3041" y="0"/>
                  <a:pt x="6809" y="0"/>
                </a:cubicBezTo>
                <a:cubicBezTo>
                  <a:pt x="10578" y="0"/>
                  <a:pt x="13618" y="3072"/>
                  <a:pt x="13618" y="6841"/>
                </a:cubicBezTo>
                <a:close/>
              </a:path>
            </a:pathLst>
          </a:custGeom>
          <a:solidFill>
            <a:srgbClr val="FAFAFA"/>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25" name="Google Shape;1425;p16"/>
          <p:cNvSpPr/>
          <p:nvPr/>
        </p:nvSpPr>
        <p:spPr>
          <a:xfrm>
            <a:off x="6041768" y="3458201"/>
            <a:ext cx="104397" cy="104440"/>
          </a:xfrm>
          <a:custGeom>
            <a:avLst/>
            <a:gdLst/>
            <a:ahLst/>
            <a:cxnLst/>
            <a:rect l="l" t="t" r="r" b="b"/>
            <a:pathLst>
              <a:path w="2439" h="2440" extrusionOk="0">
                <a:moveTo>
                  <a:pt x="2439" y="1236"/>
                </a:moveTo>
                <a:cubicBezTo>
                  <a:pt x="2439" y="1901"/>
                  <a:pt x="1900" y="2439"/>
                  <a:pt x="1203" y="2439"/>
                </a:cubicBezTo>
                <a:cubicBezTo>
                  <a:pt x="538" y="2439"/>
                  <a:pt x="0" y="1901"/>
                  <a:pt x="0" y="1236"/>
                </a:cubicBezTo>
                <a:cubicBezTo>
                  <a:pt x="0" y="539"/>
                  <a:pt x="538" y="1"/>
                  <a:pt x="1203" y="1"/>
                </a:cubicBezTo>
                <a:cubicBezTo>
                  <a:pt x="1900" y="1"/>
                  <a:pt x="2439" y="539"/>
                  <a:pt x="2439" y="1236"/>
                </a:cubicBezTo>
                <a:close/>
              </a:path>
            </a:pathLst>
          </a:custGeom>
          <a:solidFill>
            <a:srgbClr val="FAFAFA"/>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26" name="Google Shape;1426;p16"/>
          <p:cNvSpPr/>
          <p:nvPr/>
        </p:nvSpPr>
        <p:spPr>
          <a:xfrm>
            <a:off x="663000" y="3067836"/>
            <a:ext cx="4011057" cy="885173"/>
          </a:xfrm>
          <a:custGeom>
            <a:avLst/>
            <a:gdLst/>
            <a:ahLst/>
            <a:cxnLst/>
            <a:rect l="l" t="t" r="r" b="b"/>
            <a:pathLst>
              <a:path w="93709" h="20680" extrusionOk="0">
                <a:moveTo>
                  <a:pt x="2154" y="0"/>
                </a:moveTo>
                <a:cubicBezTo>
                  <a:pt x="982" y="0"/>
                  <a:pt x="0" y="950"/>
                  <a:pt x="0" y="2154"/>
                </a:cubicBezTo>
                <a:lnTo>
                  <a:pt x="0" y="18526"/>
                </a:lnTo>
                <a:cubicBezTo>
                  <a:pt x="0" y="19730"/>
                  <a:pt x="982" y="20680"/>
                  <a:pt x="2154" y="20680"/>
                </a:cubicBezTo>
                <a:lnTo>
                  <a:pt x="91555" y="20680"/>
                </a:lnTo>
                <a:cubicBezTo>
                  <a:pt x="92759" y="20680"/>
                  <a:pt x="93709" y="19730"/>
                  <a:pt x="93709" y="18526"/>
                </a:cubicBezTo>
                <a:lnTo>
                  <a:pt x="93709" y="2154"/>
                </a:lnTo>
                <a:cubicBezTo>
                  <a:pt x="93709" y="950"/>
                  <a:pt x="92727" y="0"/>
                  <a:pt x="91555" y="0"/>
                </a:cubicBezTo>
                <a:close/>
              </a:path>
            </a:pathLst>
          </a:custGeom>
          <a:solidFill>
            <a:srgbClr val="FFFFFF"/>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27" name="Google Shape;1427;p16"/>
          <p:cNvSpPr/>
          <p:nvPr/>
        </p:nvSpPr>
        <p:spPr>
          <a:xfrm>
            <a:off x="5236555" y="3311813"/>
            <a:ext cx="250828" cy="398584"/>
          </a:xfrm>
          <a:custGeom>
            <a:avLst/>
            <a:gdLst/>
            <a:ahLst/>
            <a:cxnLst/>
            <a:rect l="l" t="t" r="r" b="b"/>
            <a:pathLst>
              <a:path w="5860" h="9312" extrusionOk="0">
                <a:moveTo>
                  <a:pt x="2914" y="1046"/>
                </a:moveTo>
                <a:cubicBezTo>
                  <a:pt x="3484" y="1046"/>
                  <a:pt x="3959" y="1521"/>
                  <a:pt x="3959" y="2154"/>
                </a:cubicBezTo>
                <a:lnTo>
                  <a:pt x="3959" y="3421"/>
                </a:lnTo>
                <a:lnTo>
                  <a:pt x="1901" y="3421"/>
                </a:lnTo>
                <a:lnTo>
                  <a:pt x="1901" y="2154"/>
                </a:lnTo>
                <a:cubicBezTo>
                  <a:pt x="1901" y="1521"/>
                  <a:pt x="2344" y="1046"/>
                  <a:pt x="2914" y="1046"/>
                </a:cubicBezTo>
                <a:close/>
                <a:moveTo>
                  <a:pt x="2914" y="317"/>
                </a:moveTo>
                <a:cubicBezTo>
                  <a:pt x="3833" y="317"/>
                  <a:pt x="4593" y="1046"/>
                  <a:pt x="4593" y="1964"/>
                </a:cubicBezTo>
                <a:lnTo>
                  <a:pt x="4593" y="3421"/>
                </a:lnTo>
                <a:lnTo>
                  <a:pt x="4276" y="3421"/>
                </a:lnTo>
                <a:lnTo>
                  <a:pt x="4276" y="2122"/>
                </a:lnTo>
                <a:cubicBezTo>
                  <a:pt x="4276" y="1362"/>
                  <a:pt x="3674" y="729"/>
                  <a:pt x="2914" y="729"/>
                </a:cubicBezTo>
                <a:cubicBezTo>
                  <a:pt x="2186" y="729"/>
                  <a:pt x="1584" y="1362"/>
                  <a:pt x="1584" y="2122"/>
                </a:cubicBezTo>
                <a:lnTo>
                  <a:pt x="1584" y="3421"/>
                </a:lnTo>
                <a:lnTo>
                  <a:pt x="1267" y="3421"/>
                </a:lnTo>
                <a:lnTo>
                  <a:pt x="1267" y="1964"/>
                </a:lnTo>
                <a:cubicBezTo>
                  <a:pt x="1267" y="1046"/>
                  <a:pt x="1996" y="317"/>
                  <a:pt x="2914" y="317"/>
                </a:cubicBezTo>
                <a:close/>
                <a:moveTo>
                  <a:pt x="5353" y="3737"/>
                </a:moveTo>
                <a:cubicBezTo>
                  <a:pt x="5448" y="3737"/>
                  <a:pt x="5543" y="3832"/>
                  <a:pt x="5543" y="3927"/>
                </a:cubicBezTo>
                <a:lnTo>
                  <a:pt x="5543" y="8804"/>
                </a:lnTo>
                <a:cubicBezTo>
                  <a:pt x="5543" y="8899"/>
                  <a:pt x="5448" y="8963"/>
                  <a:pt x="5353" y="8963"/>
                </a:cubicBezTo>
                <a:lnTo>
                  <a:pt x="476" y="8963"/>
                </a:lnTo>
                <a:cubicBezTo>
                  <a:pt x="381" y="8963"/>
                  <a:pt x="317" y="8899"/>
                  <a:pt x="317" y="8804"/>
                </a:cubicBezTo>
                <a:lnTo>
                  <a:pt x="317" y="3927"/>
                </a:lnTo>
                <a:cubicBezTo>
                  <a:pt x="317" y="3832"/>
                  <a:pt x="381" y="3737"/>
                  <a:pt x="476" y="3737"/>
                </a:cubicBezTo>
                <a:close/>
                <a:moveTo>
                  <a:pt x="2914" y="1"/>
                </a:moveTo>
                <a:cubicBezTo>
                  <a:pt x="1837" y="1"/>
                  <a:pt x="951" y="887"/>
                  <a:pt x="951" y="1964"/>
                </a:cubicBezTo>
                <a:lnTo>
                  <a:pt x="951" y="3421"/>
                </a:lnTo>
                <a:lnTo>
                  <a:pt x="476" y="3421"/>
                </a:lnTo>
                <a:cubicBezTo>
                  <a:pt x="222" y="3421"/>
                  <a:pt x="1" y="3642"/>
                  <a:pt x="1" y="3927"/>
                </a:cubicBezTo>
                <a:lnTo>
                  <a:pt x="1" y="8804"/>
                </a:lnTo>
                <a:cubicBezTo>
                  <a:pt x="1" y="9089"/>
                  <a:pt x="222" y="9311"/>
                  <a:pt x="476" y="9311"/>
                </a:cubicBezTo>
                <a:lnTo>
                  <a:pt x="5353" y="9311"/>
                </a:lnTo>
                <a:cubicBezTo>
                  <a:pt x="5638" y="9311"/>
                  <a:pt x="5859" y="9089"/>
                  <a:pt x="5859" y="8804"/>
                </a:cubicBezTo>
                <a:lnTo>
                  <a:pt x="5859" y="3927"/>
                </a:lnTo>
                <a:cubicBezTo>
                  <a:pt x="5859" y="3642"/>
                  <a:pt x="5638" y="3421"/>
                  <a:pt x="5353" y="3421"/>
                </a:cubicBezTo>
                <a:lnTo>
                  <a:pt x="4909" y="3421"/>
                </a:lnTo>
                <a:lnTo>
                  <a:pt x="4909" y="1964"/>
                </a:lnTo>
                <a:cubicBezTo>
                  <a:pt x="4909" y="887"/>
                  <a:pt x="4023" y="1"/>
                  <a:pt x="2914" y="1"/>
                </a:cubicBezTo>
                <a:close/>
              </a:path>
            </a:pathLst>
          </a:custGeom>
          <a:solidFill>
            <a:srgbClr val="F2A365"/>
          </a:solidFill>
          <a:ln w="2375" cap="flat" cmpd="sng">
            <a:solidFill>
              <a:srgbClr val="F2A365"/>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28" name="Google Shape;1428;p16"/>
          <p:cNvSpPr/>
          <p:nvPr/>
        </p:nvSpPr>
        <p:spPr>
          <a:xfrm>
            <a:off x="5317905" y="3516524"/>
            <a:ext cx="88175" cy="134231"/>
          </a:xfrm>
          <a:custGeom>
            <a:avLst/>
            <a:gdLst/>
            <a:ahLst/>
            <a:cxnLst/>
            <a:rect l="l" t="t" r="r" b="b"/>
            <a:pathLst>
              <a:path w="2060" h="3136" extrusionOk="0">
                <a:moveTo>
                  <a:pt x="1014" y="317"/>
                </a:moveTo>
                <a:cubicBezTo>
                  <a:pt x="1426" y="317"/>
                  <a:pt x="1743" y="634"/>
                  <a:pt x="1743" y="1046"/>
                </a:cubicBezTo>
                <a:cubicBezTo>
                  <a:pt x="1743" y="1331"/>
                  <a:pt x="1553" y="1584"/>
                  <a:pt x="1299" y="1679"/>
                </a:cubicBezTo>
                <a:lnTo>
                  <a:pt x="1204" y="1742"/>
                </a:lnTo>
                <a:lnTo>
                  <a:pt x="1204" y="2756"/>
                </a:lnTo>
                <a:cubicBezTo>
                  <a:pt x="1204" y="2787"/>
                  <a:pt x="1173" y="2819"/>
                  <a:pt x="1109" y="2819"/>
                </a:cubicBezTo>
                <a:lnTo>
                  <a:pt x="919" y="2819"/>
                </a:lnTo>
                <a:cubicBezTo>
                  <a:pt x="856" y="2819"/>
                  <a:pt x="824" y="2787"/>
                  <a:pt x="824" y="2756"/>
                </a:cubicBezTo>
                <a:lnTo>
                  <a:pt x="824" y="1742"/>
                </a:lnTo>
                <a:lnTo>
                  <a:pt x="729" y="1679"/>
                </a:lnTo>
                <a:cubicBezTo>
                  <a:pt x="476" y="1584"/>
                  <a:pt x="317" y="1331"/>
                  <a:pt x="317" y="1046"/>
                </a:cubicBezTo>
                <a:cubicBezTo>
                  <a:pt x="317" y="634"/>
                  <a:pt x="634" y="317"/>
                  <a:pt x="1014" y="317"/>
                </a:cubicBezTo>
                <a:close/>
                <a:moveTo>
                  <a:pt x="1014" y="1"/>
                </a:moveTo>
                <a:cubicBezTo>
                  <a:pt x="444" y="1"/>
                  <a:pt x="1" y="476"/>
                  <a:pt x="1" y="1046"/>
                </a:cubicBezTo>
                <a:cubicBezTo>
                  <a:pt x="1" y="1426"/>
                  <a:pt x="191" y="1742"/>
                  <a:pt x="507" y="1932"/>
                </a:cubicBezTo>
                <a:lnTo>
                  <a:pt x="507" y="2724"/>
                </a:lnTo>
                <a:cubicBezTo>
                  <a:pt x="507" y="2946"/>
                  <a:pt x="697" y="3136"/>
                  <a:pt x="919" y="3136"/>
                </a:cubicBezTo>
                <a:lnTo>
                  <a:pt x="1109" y="3136"/>
                </a:lnTo>
                <a:cubicBezTo>
                  <a:pt x="1363" y="3136"/>
                  <a:pt x="1521" y="2946"/>
                  <a:pt x="1521" y="2724"/>
                </a:cubicBezTo>
                <a:lnTo>
                  <a:pt x="1521" y="1932"/>
                </a:lnTo>
                <a:cubicBezTo>
                  <a:pt x="1838" y="1742"/>
                  <a:pt x="2059" y="1426"/>
                  <a:pt x="2059" y="1046"/>
                </a:cubicBezTo>
                <a:cubicBezTo>
                  <a:pt x="2059" y="476"/>
                  <a:pt x="1584" y="1"/>
                  <a:pt x="1014" y="1"/>
                </a:cubicBezTo>
                <a:close/>
              </a:path>
            </a:pathLst>
          </a:custGeom>
          <a:solidFill>
            <a:srgbClr val="F2A365"/>
          </a:solidFill>
          <a:ln w="2375" cap="flat" cmpd="sng">
            <a:solidFill>
              <a:srgbClr val="F2A365"/>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29" name="Google Shape;1429;p16"/>
          <p:cNvSpPr/>
          <p:nvPr/>
        </p:nvSpPr>
        <p:spPr>
          <a:xfrm>
            <a:off x="5998368" y="3841848"/>
            <a:ext cx="5584893" cy="996333"/>
          </a:xfrm>
          <a:custGeom>
            <a:avLst/>
            <a:gdLst/>
            <a:ahLst/>
            <a:cxnLst/>
            <a:rect l="l" t="t" r="r" b="b"/>
            <a:pathLst>
              <a:path w="130478" h="23277" extrusionOk="0">
                <a:moveTo>
                  <a:pt x="37655" y="0"/>
                </a:moveTo>
                <a:cubicBezTo>
                  <a:pt x="35755" y="0"/>
                  <a:pt x="34235" y="1552"/>
                  <a:pt x="34235" y="3452"/>
                </a:cubicBezTo>
                <a:lnTo>
                  <a:pt x="34235" y="7886"/>
                </a:lnTo>
                <a:cubicBezTo>
                  <a:pt x="34184" y="10056"/>
                  <a:pt x="32677" y="11243"/>
                  <a:pt x="31005" y="11243"/>
                </a:cubicBezTo>
                <a:cubicBezTo>
                  <a:pt x="29529" y="11243"/>
                  <a:pt x="27924" y="10318"/>
                  <a:pt x="27078" y="8329"/>
                </a:cubicBezTo>
                <a:cubicBezTo>
                  <a:pt x="25811" y="5384"/>
                  <a:pt x="22866" y="3325"/>
                  <a:pt x="19445" y="3325"/>
                </a:cubicBezTo>
                <a:cubicBezTo>
                  <a:pt x="16089" y="3325"/>
                  <a:pt x="13207" y="5289"/>
                  <a:pt x="11877" y="8139"/>
                </a:cubicBezTo>
                <a:cubicBezTo>
                  <a:pt x="10666" y="10420"/>
                  <a:pt x="8789" y="11315"/>
                  <a:pt x="7111" y="11315"/>
                </a:cubicBezTo>
                <a:cubicBezTo>
                  <a:pt x="6507" y="11315"/>
                  <a:pt x="5928" y="11199"/>
                  <a:pt x="5416" y="10989"/>
                </a:cubicBezTo>
                <a:cubicBezTo>
                  <a:pt x="5353" y="10957"/>
                  <a:pt x="5289" y="10926"/>
                  <a:pt x="5226" y="10926"/>
                </a:cubicBezTo>
                <a:cubicBezTo>
                  <a:pt x="5163" y="10894"/>
                  <a:pt x="5099" y="10862"/>
                  <a:pt x="5068" y="10831"/>
                </a:cubicBezTo>
                <a:cubicBezTo>
                  <a:pt x="5004" y="10799"/>
                  <a:pt x="4909" y="10767"/>
                  <a:pt x="4846" y="10736"/>
                </a:cubicBezTo>
                <a:cubicBezTo>
                  <a:pt x="4846" y="10704"/>
                  <a:pt x="4846" y="10704"/>
                  <a:pt x="4846" y="10704"/>
                </a:cubicBezTo>
                <a:cubicBezTo>
                  <a:pt x="4339" y="10387"/>
                  <a:pt x="4086" y="10039"/>
                  <a:pt x="3833" y="9849"/>
                </a:cubicBezTo>
                <a:cubicBezTo>
                  <a:pt x="3421" y="9501"/>
                  <a:pt x="2914" y="9311"/>
                  <a:pt x="2344" y="9311"/>
                </a:cubicBezTo>
                <a:cubicBezTo>
                  <a:pt x="1046" y="9311"/>
                  <a:pt x="1" y="10356"/>
                  <a:pt x="1" y="11654"/>
                </a:cubicBezTo>
                <a:cubicBezTo>
                  <a:pt x="1" y="12953"/>
                  <a:pt x="1046" y="13998"/>
                  <a:pt x="2344" y="13998"/>
                </a:cubicBezTo>
                <a:cubicBezTo>
                  <a:pt x="2914" y="13998"/>
                  <a:pt x="3421" y="13776"/>
                  <a:pt x="3833" y="13428"/>
                </a:cubicBezTo>
                <a:cubicBezTo>
                  <a:pt x="4086" y="13238"/>
                  <a:pt x="4339" y="12889"/>
                  <a:pt x="4846" y="12573"/>
                </a:cubicBezTo>
                <a:cubicBezTo>
                  <a:pt x="4909" y="12541"/>
                  <a:pt x="4973" y="12478"/>
                  <a:pt x="5068" y="12446"/>
                </a:cubicBezTo>
                <a:cubicBezTo>
                  <a:pt x="5099" y="12414"/>
                  <a:pt x="5163" y="12414"/>
                  <a:pt x="5226" y="12383"/>
                </a:cubicBezTo>
                <a:cubicBezTo>
                  <a:pt x="5289" y="12351"/>
                  <a:pt x="5353" y="12319"/>
                  <a:pt x="5416" y="12288"/>
                </a:cubicBezTo>
                <a:cubicBezTo>
                  <a:pt x="5925" y="12087"/>
                  <a:pt x="6500" y="11975"/>
                  <a:pt x="7101" y="11975"/>
                </a:cubicBezTo>
                <a:cubicBezTo>
                  <a:pt x="8781" y="11975"/>
                  <a:pt x="10664" y="12852"/>
                  <a:pt x="11877" y="15138"/>
                </a:cubicBezTo>
                <a:cubicBezTo>
                  <a:pt x="13207" y="17988"/>
                  <a:pt x="16089" y="19983"/>
                  <a:pt x="19445" y="19983"/>
                </a:cubicBezTo>
                <a:cubicBezTo>
                  <a:pt x="22866" y="19983"/>
                  <a:pt x="25811" y="17893"/>
                  <a:pt x="27078" y="14948"/>
                </a:cubicBezTo>
                <a:cubicBezTo>
                  <a:pt x="27924" y="12958"/>
                  <a:pt x="29522" y="12034"/>
                  <a:pt x="30994" y="12034"/>
                </a:cubicBezTo>
                <a:cubicBezTo>
                  <a:pt x="32662" y="12034"/>
                  <a:pt x="34168" y="13221"/>
                  <a:pt x="34235" y="15391"/>
                </a:cubicBezTo>
                <a:lnTo>
                  <a:pt x="34235" y="19856"/>
                </a:lnTo>
                <a:cubicBezTo>
                  <a:pt x="34235" y="21725"/>
                  <a:pt x="35755" y="23277"/>
                  <a:pt x="37655" y="23277"/>
                </a:cubicBezTo>
                <a:lnTo>
                  <a:pt x="127025" y="23277"/>
                </a:lnTo>
                <a:cubicBezTo>
                  <a:pt x="128925" y="23277"/>
                  <a:pt x="130477" y="21725"/>
                  <a:pt x="130477" y="19856"/>
                </a:cubicBezTo>
                <a:lnTo>
                  <a:pt x="130477" y="3452"/>
                </a:lnTo>
                <a:cubicBezTo>
                  <a:pt x="130477" y="1552"/>
                  <a:pt x="128925" y="0"/>
                  <a:pt x="127025" y="0"/>
                </a:cubicBez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30" name="Google Shape;1430;p16"/>
          <p:cNvSpPr/>
          <p:nvPr/>
        </p:nvSpPr>
        <p:spPr>
          <a:xfrm>
            <a:off x="6539229" y="4047863"/>
            <a:ext cx="582939" cy="584308"/>
          </a:xfrm>
          <a:custGeom>
            <a:avLst/>
            <a:gdLst/>
            <a:ahLst/>
            <a:cxnLst/>
            <a:rect l="l" t="t" r="r" b="b"/>
            <a:pathLst>
              <a:path w="13619" h="13651" extrusionOk="0">
                <a:moveTo>
                  <a:pt x="13618" y="6841"/>
                </a:moveTo>
                <a:cubicBezTo>
                  <a:pt x="13618" y="10610"/>
                  <a:pt x="10578" y="13650"/>
                  <a:pt x="6809" y="13650"/>
                </a:cubicBezTo>
                <a:cubicBezTo>
                  <a:pt x="3041" y="13650"/>
                  <a:pt x="1" y="10610"/>
                  <a:pt x="1" y="6841"/>
                </a:cubicBezTo>
                <a:cubicBezTo>
                  <a:pt x="1" y="3073"/>
                  <a:pt x="3041" y="1"/>
                  <a:pt x="6809" y="1"/>
                </a:cubicBezTo>
                <a:cubicBezTo>
                  <a:pt x="10578" y="1"/>
                  <a:pt x="13618" y="3073"/>
                  <a:pt x="13618" y="6841"/>
                </a:cubicBezTo>
                <a:close/>
              </a:path>
            </a:pathLst>
          </a:custGeom>
          <a:solidFill>
            <a:srgbClr val="FAFAFA"/>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31" name="Google Shape;1431;p16"/>
          <p:cNvSpPr/>
          <p:nvPr/>
        </p:nvSpPr>
        <p:spPr>
          <a:xfrm>
            <a:off x="6045836" y="4287816"/>
            <a:ext cx="104397" cy="104397"/>
          </a:xfrm>
          <a:custGeom>
            <a:avLst/>
            <a:gdLst/>
            <a:ahLst/>
            <a:cxnLst/>
            <a:rect l="l" t="t" r="r" b="b"/>
            <a:pathLst>
              <a:path w="2439" h="2439" extrusionOk="0">
                <a:moveTo>
                  <a:pt x="2439" y="1235"/>
                </a:moveTo>
                <a:cubicBezTo>
                  <a:pt x="2439" y="1900"/>
                  <a:pt x="1900" y="2439"/>
                  <a:pt x="1235" y="2439"/>
                </a:cubicBezTo>
                <a:cubicBezTo>
                  <a:pt x="538" y="2439"/>
                  <a:pt x="0" y="1900"/>
                  <a:pt x="0" y="1235"/>
                </a:cubicBezTo>
                <a:cubicBezTo>
                  <a:pt x="0" y="538"/>
                  <a:pt x="538" y="0"/>
                  <a:pt x="1235" y="0"/>
                </a:cubicBezTo>
                <a:cubicBezTo>
                  <a:pt x="1900" y="0"/>
                  <a:pt x="2439" y="538"/>
                  <a:pt x="2439" y="1235"/>
                </a:cubicBezTo>
                <a:close/>
              </a:path>
            </a:pathLst>
          </a:custGeom>
          <a:solidFill>
            <a:srgbClr val="FAFAFA"/>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32" name="Google Shape;1432;p16"/>
          <p:cNvSpPr/>
          <p:nvPr/>
        </p:nvSpPr>
        <p:spPr>
          <a:xfrm>
            <a:off x="7517929" y="3897405"/>
            <a:ext cx="4009731" cy="885216"/>
          </a:xfrm>
          <a:custGeom>
            <a:avLst/>
            <a:gdLst/>
            <a:ahLst/>
            <a:cxnLst/>
            <a:rect l="l" t="t" r="r" b="b"/>
            <a:pathLst>
              <a:path w="93678" h="20681" extrusionOk="0">
                <a:moveTo>
                  <a:pt x="2154" y="0"/>
                </a:moveTo>
                <a:cubicBezTo>
                  <a:pt x="982" y="0"/>
                  <a:pt x="1" y="982"/>
                  <a:pt x="1" y="2154"/>
                </a:cubicBezTo>
                <a:lnTo>
                  <a:pt x="1" y="18558"/>
                </a:lnTo>
                <a:cubicBezTo>
                  <a:pt x="1" y="19730"/>
                  <a:pt x="982" y="20680"/>
                  <a:pt x="2154" y="20680"/>
                </a:cubicBezTo>
                <a:lnTo>
                  <a:pt x="91524" y="20680"/>
                </a:lnTo>
                <a:cubicBezTo>
                  <a:pt x="92728" y="20680"/>
                  <a:pt x="93678" y="19730"/>
                  <a:pt x="93678" y="18558"/>
                </a:cubicBezTo>
                <a:lnTo>
                  <a:pt x="93678" y="2154"/>
                </a:lnTo>
                <a:cubicBezTo>
                  <a:pt x="93678" y="951"/>
                  <a:pt x="92728" y="0"/>
                  <a:pt x="91524" y="0"/>
                </a:cubicBezTo>
                <a:close/>
              </a:path>
            </a:pathLst>
          </a:custGeom>
          <a:solidFill>
            <a:srgbClr val="FFFFFF"/>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33" name="Google Shape;1433;p16"/>
          <p:cNvSpPr/>
          <p:nvPr/>
        </p:nvSpPr>
        <p:spPr>
          <a:xfrm>
            <a:off x="6898437" y="4217345"/>
            <a:ext cx="51579" cy="181657"/>
          </a:xfrm>
          <a:custGeom>
            <a:avLst/>
            <a:gdLst/>
            <a:ahLst/>
            <a:cxnLst/>
            <a:rect l="l" t="t" r="r" b="b"/>
            <a:pathLst>
              <a:path w="1205" h="4244" extrusionOk="0">
                <a:moveTo>
                  <a:pt x="286" y="64"/>
                </a:moveTo>
                <a:cubicBezTo>
                  <a:pt x="223" y="0"/>
                  <a:pt x="128" y="32"/>
                  <a:pt x="64" y="95"/>
                </a:cubicBezTo>
                <a:cubicBezTo>
                  <a:pt x="1" y="159"/>
                  <a:pt x="33" y="254"/>
                  <a:pt x="96" y="317"/>
                </a:cubicBezTo>
                <a:cubicBezTo>
                  <a:pt x="603" y="760"/>
                  <a:pt x="888" y="1425"/>
                  <a:pt x="888" y="2122"/>
                </a:cubicBezTo>
                <a:cubicBezTo>
                  <a:pt x="888" y="2819"/>
                  <a:pt x="603" y="3484"/>
                  <a:pt x="96" y="3959"/>
                </a:cubicBezTo>
                <a:cubicBezTo>
                  <a:pt x="33" y="4022"/>
                  <a:pt x="1" y="4117"/>
                  <a:pt x="64" y="4181"/>
                </a:cubicBezTo>
                <a:cubicBezTo>
                  <a:pt x="96" y="4212"/>
                  <a:pt x="159" y="4244"/>
                  <a:pt x="191" y="4244"/>
                </a:cubicBezTo>
                <a:cubicBezTo>
                  <a:pt x="223" y="4244"/>
                  <a:pt x="286" y="4212"/>
                  <a:pt x="286" y="4181"/>
                </a:cubicBezTo>
                <a:cubicBezTo>
                  <a:pt x="888" y="3674"/>
                  <a:pt x="1204" y="2914"/>
                  <a:pt x="1204" y="2122"/>
                </a:cubicBezTo>
                <a:cubicBezTo>
                  <a:pt x="1204" y="1362"/>
                  <a:pt x="888" y="602"/>
                  <a:pt x="286" y="64"/>
                </a:cubicBezTo>
                <a:close/>
              </a:path>
            </a:pathLst>
          </a:custGeom>
          <a:solidFill>
            <a:srgbClr val="7823E4"/>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34" name="Google Shape;1434;p16"/>
          <p:cNvSpPr/>
          <p:nvPr/>
        </p:nvSpPr>
        <p:spPr>
          <a:xfrm>
            <a:off x="6928268" y="4186115"/>
            <a:ext cx="65104" cy="244064"/>
          </a:xfrm>
          <a:custGeom>
            <a:avLst/>
            <a:gdLst/>
            <a:ahLst/>
            <a:cxnLst/>
            <a:rect l="l" t="t" r="r" b="b"/>
            <a:pathLst>
              <a:path w="1521" h="5702" extrusionOk="0">
                <a:moveTo>
                  <a:pt x="286" y="64"/>
                </a:moveTo>
                <a:cubicBezTo>
                  <a:pt x="222" y="1"/>
                  <a:pt x="127" y="1"/>
                  <a:pt x="64" y="64"/>
                </a:cubicBezTo>
                <a:cubicBezTo>
                  <a:pt x="1" y="128"/>
                  <a:pt x="1" y="254"/>
                  <a:pt x="64" y="286"/>
                </a:cubicBezTo>
                <a:cubicBezTo>
                  <a:pt x="792" y="951"/>
                  <a:pt x="1204" y="1901"/>
                  <a:pt x="1204" y="2851"/>
                </a:cubicBezTo>
                <a:cubicBezTo>
                  <a:pt x="1204" y="3833"/>
                  <a:pt x="792" y="4783"/>
                  <a:pt x="64" y="5416"/>
                </a:cubicBezTo>
                <a:cubicBezTo>
                  <a:pt x="1" y="5480"/>
                  <a:pt x="1" y="5606"/>
                  <a:pt x="64" y="5670"/>
                </a:cubicBezTo>
                <a:cubicBezTo>
                  <a:pt x="96" y="5701"/>
                  <a:pt x="127" y="5701"/>
                  <a:pt x="159" y="5701"/>
                </a:cubicBezTo>
                <a:cubicBezTo>
                  <a:pt x="222" y="5701"/>
                  <a:pt x="254" y="5701"/>
                  <a:pt x="286" y="5670"/>
                </a:cubicBezTo>
                <a:cubicBezTo>
                  <a:pt x="1077" y="4941"/>
                  <a:pt x="1521" y="3928"/>
                  <a:pt x="1521" y="2851"/>
                </a:cubicBezTo>
                <a:cubicBezTo>
                  <a:pt x="1521" y="1806"/>
                  <a:pt x="1077" y="761"/>
                  <a:pt x="286" y="64"/>
                </a:cubicBezTo>
                <a:close/>
              </a:path>
            </a:pathLst>
          </a:custGeom>
          <a:solidFill>
            <a:srgbClr val="7823E4"/>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35" name="Google Shape;1435;p16"/>
          <p:cNvSpPr/>
          <p:nvPr/>
        </p:nvSpPr>
        <p:spPr>
          <a:xfrm>
            <a:off x="6711384" y="4217345"/>
            <a:ext cx="50208" cy="181657"/>
          </a:xfrm>
          <a:custGeom>
            <a:avLst/>
            <a:gdLst/>
            <a:ahLst/>
            <a:cxnLst/>
            <a:rect l="l" t="t" r="r" b="b"/>
            <a:pathLst>
              <a:path w="1173" h="4244" extrusionOk="0">
                <a:moveTo>
                  <a:pt x="1141" y="95"/>
                </a:moveTo>
                <a:cubicBezTo>
                  <a:pt x="1077" y="32"/>
                  <a:pt x="951" y="0"/>
                  <a:pt x="887" y="64"/>
                </a:cubicBezTo>
                <a:cubicBezTo>
                  <a:pt x="317" y="602"/>
                  <a:pt x="1" y="1362"/>
                  <a:pt x="1" y="2122"/>
                </a:cubicBezTo>
                <a:cubicBezTo>
                  <a:pt x="1" y="2914"/>
                  <a:pt x="317" y="3674"/>
                  <a:pt x="887" y="4212"/>
                </a:cubicBezTo>
                <a:cubicBezTo>
                  <a:pt x="919" y="4212"/>
                  <a:pt x="982" y="4244"/>
                  <a:pt x="1014" y="4244"/>
                </a:cubicBezTo>
                <a:cubicBezTo>
                  <a:pt x="1046" y="4244"/>
                  <a:pt x="1109" y="4212"/>
                  <a:pt x="1141" y="4181"/>
                </a:cubicBezTo>
                <a:cubicBezTo>
                  <a:pt x="1172" y="4117"/>
                  <a:pt x="1172" y="4022"/>
                  <a:pt x="1109" y="3959"/>
                </a:cubicBezTo>
                <a:cubicBezTo>
                  <a:pt x="602" y="3484"/>
                  <a:pt x="317" y="2819"/>
                  <a:pt x="317" y="2154"/>
                </a:cubicBezTo>
                <a:cubicBezTo>
                  <a:pt x="317" y="1457"/>
                  <a:pt x="602" y="792"/>
                  <a:pt x="1109" y="317"/>
                </a:cubicBezTo>
                <a:cubicBezTo>
                  <a:pt x="1172" y="254"/>
                  <a:pt x="1172" y="159"/>
                  <a:pt x="1141" y="95"/>
                </a:cubicBezTo>
                <a:close/>
              </a:path>
            </a:pathLst>
          </a:custGeom>
          <a:solidFill>
            <a:srgbClr val="7823E4"/>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36" name="Google Shape;1436;p16"/>
          <p:cNvSpPr/>
          <p:nvPr/>
        </p:nvSpPr>
        <p:spPr>
          <a:xfrm>
            <a:off x="6668024" y="4186115"/>
            <a:ext cx="65104" cy="244064"/>
          </a:xfrm>
          <a:custGeom>
            <a:avLst/>
            <a:gdLst/>
            <a:ahLst/>
            <a:cxnLst/>
            <a:rect l="l" t="t" r="r" b="b"/>
            <a:pathLst>
              <a:path w="1521" h="5702" extrusionOk="0">
                <a:moveTo>
                  <a:pt x="317" y="2851"/>
                </a:moveTo>
                <a:cubicBezTo>
                  <a:pt x="317" y="1901"/>
                  <a:pt x="729" y="951"/>
                  <a:pt x="1457" y="286"/>
                </a:cubicBezTo>
                <a:cubicBezTo>
                  <a:pt x="1520" y="254"/>
                  <a:pt x="1520" y="128"/>
                  <a:pt x="1457" y="64"/>
                </a:cubicBezTo>
                <a:cubicBezTo>
                  <a:pt x="1394" y="1"/>
                  <a:pt x="1299" y="1"/>
                  <a:pt x="1235" y="64"/>
                </a:cubicBezTo>
                <a:cubicBezTo>
                  <a:pt x="444" y="793"/>
                  <a:pt x="0" y="1806"/>
                  <a:pt x="0" y="2851"/>
                </a:cubicBezTo>
                <a:cubicBezTo>
                  <a:pt x="0" y="3928"/>
                  <a:pt x="444" y="4941"/>
                  <a:pt x="1235" y="5670"/>
                </a:cubicBezTo>
                <a:cubicBezTo>
                  <a:pt x="1267" y="5701"/>
                  <a:pt x="1299" y="5701"/>
                  <a:pt x="1362" y="5701"/>
                </a:cubicBezTo>
                <a:cubicBezTo>
                  <a:pt x="1394" y="5701"/>
                  <a:pt x="1425" y="5701"/>
                  <a:pt x="1457" y="5670"/>
                </a:cubicBezTo>
                <a:cubicBezTo>
                  <a:pt x="1520" y="5606"/>
                  <a:pt x="1520" y="5480"/>
                  <a:pt x="1457" y="5448"/>
                </a:cubicBezTo>
                <a:cubicBezTo>
                  <a:pt x="729" y="4783"/>
                  <a:pt x="317" y="3833"/>
                  <a:pt x="317" y="2851"/>
                </a:cubicBezTo>
                <a:close/>
              </a:path>
            </a:pathLst>
          </a:custGeom>
          <a:solidFill>
            <a:srgbClr val="7823E4"/>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37" name="Google Shape;1437;p16"/>
          <p:cNvSpPr/>
          <p:nvPr/>
        </p:nvSpPr>
        <p:spPr>
          <a:xfrm>
            <a:off x="6762902" y="4241719"/>
            <a:ext cx="135601" cy="279292"/>
          </a:xfrm>
          <a:custGeom>
            <a:avLst/>
            <a:gdLst/>
            <a:ahLst/>
            <a:cxnLst/>
            <a:rect l="l" t="t" r="r" b="b"/>
            <a:pathLst>
              <a:path w="3168" h="6525" extrusionOk="0">
                <a:moveTo>
                  <a:pt x="1584" y="0"/>
                </a:moveTo>
                <a:cubicBezTo>
                  <a:pt x="698" y="0"/>
                  <a:pt x="1" y="697"/>
                  <a:pt x="1" y="1552"/>
                </a:cubicBezTo>
                <a:cubicBezTo>
                  <a:pt x="1" y="2217"/>
                  <a:pt x="413" y="2819"/>
                  <a:pt x="1046" y="3041"/>
                </a:cubicBezTo>
                <a:lnTo>
                  <a:pt x="1046" y="5986"/>
                </a:lnTo>
                <a:cubicBezTo>
                  <a:pt x="1046" y="6302"/>
                  <a:pt x="1299" y="6524"/>
                  <a:pt x="1584" y="6524"/>
                </a:cubicBezTo>
                <a:cubicBezTo>
                  <a:pt x="1869" y="6524"/>
                  <a:pt x="2123" y="6302"/>
                  <a:pt x="2123" y="5986"/>
                </a:cubicBezTo>
                <a:lnTo>
                  <a:pt x="2123" y="3041"/>
                </a:lnTo>
                <a:cubicBezTo>
                  <a:pt x="2725" y="2819"/>
                  <a:pt x="3168" y="2249"/>
                  <a:pt x="3168" y="1552"/>
                </a:cubicBezTo>
                <a:cubicBezTo>
                  <a:pt x="3168" y="697"/>
                  <a:pt x="2440" y="0"/>
                  <a:pt x="1584" y="0"/>
                </a:cubicBezTo>
                <a:close/>
                <a:moveTo>
                  <a:pt x="1901" y="2787"/>
                </a:moveTo>
                <a:cubicBezTo>
                  <a:pt x="1838" y="2787"/>
                  <a:pt x="1806" y="2851"/>
                  <a:pt x="1806" y="2946"/>
                </a:cubicBezTo>
                <a:lnTo>
                  <a:pt x="1806" y="5986"/>
                </a:lnTo>
                <a:cubicBezTo>
                  <a:pt x="1806" y="6112"/>
                  <a:pt x="1711" y="6207"/>
                  <a:pt x="1584" y="6207"/>
                </a:cubicBezTo>
                <a:cubicBezTo>
                  <a:pt x="1458" y="6207"/>
                  <a:pt x="1363" y="6112"/>
                  <a:pt x="1363" y="5986"/>
                </a:cubicBezTo>
                <a:lnTo>
                  <a:pt x="1363" y="2946"/>
                </a:lnTo>
                <a:cubicBezTo>
                  <a:pt x="1363" y="2851"/>
                  <a:pt x="1299" y="2787"/>
                  <a:pt x="1236" y="2787"/>
                </a:cubicBezTo>
                <a:cubicBezTo>
                  <a:pt x="698" y="2629"/>
                  <a:pt x="318" y="2122"/>
                  <a:pt x="318" y="1552"/>
                </a:cubicBezTo>
                <a:cubicBezTo>
                  <a:pt x="318" y="887"/>
                  <a:pt x="888" y="317"/>
                  <a:pt x="1584" y="317"/>
                </a:cubicBezTo>
                <a:cubicBezTo>
                  <a:pt x="2281" y="317"/>
                  <a:pt x="2851" y="855"/>
                  <a:pt x="2851" y="1552"/>
                </a:cubicBezTo>
                <a:cubicBezTo>
                  <a:pt x="2851" y="2122"/>
                  <a:pt x="2471" y="2629"/>
                  <a:pt x="1901" y="2787"/>
                </a:cubicBezTo>
                <a:close/>
              </a:path>
            </a:pathLst>
          </a:custGeom>
          <a:solidFill>
            <a:srgbClr val="7823E4"/>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38" name="Google Shape;1438;p16"/>
          <p:cNvSpPr/>
          <p:nvPr/>
        </p:nvSpPr>
        <p:spPr>
          <a:xfrm>
            <a:off x="6898437" y="4218560"/>
            <a:ext cx="51579" cy="180416"/>
          </a:xfrm>
          <a:custGeom>
            <a:avLst/>
            <a:gdLst/>
            <a:ahLst/>
            <a:cxnLst/>
            <a:rect l="l" t="t" r="r" b="b"/>
            <a:pathLst>
              <a:path w="1205" h="4215" extrusionOk="0">
                <a:moveTo>
                  <a:pt x="203" y="0"/>
                </a:moveTo>
                <a:cubicBezTo>
                  <a:pt x="155" y="0"/>
                  <a:pt x="103" y="27"/>
                  <a:pt x="64" y="66"/>
                </a:cubicBezTo>
                <a:cubicBezTo>
                  <a:pt x="1" y="130"/>
                  <a:pt x="33" y="225"/>
                  <a:pt x="96" y="288"/>
                </a:cubicBezTo>
                <a:cubicBezTo>
                  <a:pt x="603" y="731"/>
                  <a:pt x="888" y="1396"/>
                  <a:pt x="888" y="2093"/>
                </a:cubicBezTo>
                <a:cubicBezTo>
                  <a:pt x="888" y="2790"/>
                  <a:pt x="603" y="3455"/>
                  <a:pt x="96" y="3930"/>
                </a:cubicBezTo>
                <a:cubicBezTo>
                  <a:pt x="33" y="3993"/>
                  <a:pt x="1" y="4088"/>
                  <a:pt x="64" y="4152"/>
                </a:cubicBezTo>
                <a:cubicBezTo>
                  <a:pt x="96" y="4183"/>
                  <a:pt x="159" y="4215"/>
                  <a:pt x="191" y="4215"/>
                </a:cubicBezTo>
                <a:cubicBezTo>
                  <a:pt x="223" y="4215"/>
                  <a:pt x="286" y="4183"/>
                  <a:pt x="286" y="4152"/>
                </a:cubicBezTo>
                <a:cubicBezTo>
                  <a:pt x="888" y="3645"/>
                  <a:pt x="1204" y="2885"/>
                  <a:pt x="1204" y="2093"/>
                </a:cubicBezTo>
                <a:cubicBezTo>
                  <a:pt x="1204" y="1333"/>
                  <a:pt x="888" y="573"/>
                  <a:pt x="286" y="35"/>
                </a:cubicBezTo>
                <a:cubicBezTo>
                  <a:pt x="262" y="10"/>
                  <a:pt x="233" y="0"/>
                  <a:pt x="203" y="0"/>
                </a:cubicBez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39" name="Google Shape;1439;p16"/>
          <p:cNvSpPr/>
          <p:nvPr/>
        </p:nvSpPr>
        <p:spPr>
          <a:xfrm>
            <a:off x="6928268" y="4186799"/>
            <a:ext cx="65104" cy="243380"/>
          </a:xfrm>
          <a:custGeom>
            <a:avLst/>
            <a:gdLst/>
            <a:ahLst/>
            <a:cxnLst/>
            <a:rect l="l" t="t" r="r" b="b"/>
            <a:pathLst>
              <a:path w="1521" h="5686" extrusionOk="0">
                <a:moveTo>
                  <a:pt x="175" y="1"/>
                </a:moveTo>
                <a:cubicBezTo>
                  <a:pt x="135" y="1"/>
                  <a:pt x="96" y="17"/>
                  <a:pt x="64" y="48"/>
                </a:cubicBezTo>
                <a:cubicBezTo>
                  <a:pt x="1" y="112"/>
                  <a:pt x="1" y="238"/>
                  <a:pt x="64" y="270"/>
                </a:cubicBezTo>
                <a:cubicBezTo>
                  <a:pt x="792" y="935"/>
                  <a:pt x="1204" y="1885"/>
                  <a:pt x="1204" y="2835"/>
                </a:cubicBezTo>
                <a:cubicBezTo>
                  <a:pt x="1204" y="3817"/>
                  <a:pt x="792" y="4767"/>
                  <a:pt x="64" y="5400"/>
                </a:cubicBezTo>
                <a:cubicBezTo>
                  <a:pt x="1" y="5464"/>
                  <a:pt x="1" y="5590"/>
                  <a:pt x="64" y="5654"/>
                </a:cubicBezTo>
                <a:cubicBezTo>
                  <a:pt x="96" y="5685"/>
                  <a:pt x="127" y="5685"/>
                  <a:pt x="159" y="5685"/>
                </a:cubicBezTo>
                <a:cubicBezTo>
                  <a:pt x="222" y="5685"/>
                  <a:pt x="254" y="5685"/>
                  <a:pt x="286" y="5654"/>
                </a:cubicBezTo>
                <a:cubicBezTo>
                  <a:pt x="1077" y="4925"/>
                  <a:pt x="1521" y="3912"/>
                  <a:pt x="1521" y="2835"/>
                </a:cubicBezTo>
                <a:cubicBezTo>
                  <a:pt x="1521" y="1790"/>
                  <a:pt x="1077" y="745"/>
                  <a:pt x="286" y="48"/>
                </a:cubicBezTo>
                <a:cubicBezTo>
                  <a:pt x="254" y="17"/>
                  <a:pt x="214" y="1"/>
                  <a:pt x="175" y="1"/>
                </a:cubicBez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40" name="Google Shape;1440;p16"/>
          <p:cNvSpPr/>
          <p:nvPr/>
        </p:nvSpPr>
        <p:spPr>
          <a:xfrm>
            <a:off x="6711384" y="4218560"/>
            <a:ext cx="50208" cy="180416"/>
          </a:xfrm>
          <a:custGeom>
            <a:avLst/>
            <a:gdLst/>
            <a:ahLst/>
            <a:cxnLst/>
            <a:rect l="l" t="t" r="r" b="b"/>
            <a:pathLst>
              <a:path w="1173" h="4215" extrusionOk="0">
                <a:moveTo>
                  <a:pt x="981" y="0"/>
                </a:moveTo>
                <a:cubicBezTo>
                  <a:pt x="945" y="0"/>
                  <a:pt x="911" y="10"/>
                  <a:pt x="887" y="35"/>
                </a:cubicBezTo>
                <a:cubicBezTo>
                  <a:pt x="317" y="573"/>
                  <a:pt x="1" y="1333"/>
                  <a:pt x="1" y="2093"/>
                </a:cubicBezTo>
                <a:cubicBezTo>
                  <a:pt x="1" y="2885"/>
                  <a:pt x="317" y="3645"/>
                  <a:pt x="887" y="4183"/>
                </a:cubicBezTo>
                <a:cubicBezTo>
                  <a:pt x="919" y="4183"/>
                  <a:pt x="982" y="4215"/>
                  <a:pt x="1014" y="4215"/>
                </a:cubicBezTo>
                <a:cubicBezTo>
                  <a:pt x="1046" y="4215"/>
                  <a:pt x="1109" y="4183"/>
                  <a:pt x="1141" y="4152"/>
                </a:cubicBezTo>
                <a:cubicBezTo>
                  <a:pt x="1172" y="4088"/>
                  <a:pt x="1172" y="3993"/>
                  <a:pt x="1109" y="3930"/>
                </a:cubicBezTo>
                <a:cubicBezTo>
                  <a:pt x="602" y="3455"/>
                  <a:pt x="317" y="2790"/>
                  <a:pt x="317" y="2125"/>
                </a:cubicBezTo>
                <a:cubicBezTo>
                  <a:pt x="317" y="1428"/>
                  <a:pt x="602" y="763"/>
                  <a:pt x="1109" y="288"/>
                </a:cubicBezTo>
                <a:cubicBezTo>
                  <a:pt x="1172" y="225"/>
                  <a:pt x="1172" y="130"/>
                  <a:pt x="1141" y="66"/>
                </a:cubicBezTo>
                <a:cubicBezTo>
                  <a:pt x="1102" y="27"/>
                  <a:pt x="1038" y="0"/>
                  <a:pt x="981" y="0"/>
                </a:cubicBez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41" name="Google Shape;1441;p16"/>
          <p:cNvSpPr/>
          <p:nvPr/>
        </p:nvSpPr>
        <p:spPr>
          <a:xfrm>
            <a:off x="6668024" y="4186799"/>
            <a:ext cx="65104" cy="243380"/>
          </a:xfrm>
          <a:custGeom>
            <a:avLst/>
            <a:gdLst/>
            <a:ahLst/>
            <a:cxnLst/>
            <a:rect l="l" t="t" r="r" b="b"/>
            <a:pathLst>
              <a:path w="1521" h="5686" extrusionOk="0">
                <a:moveTo>
                  <a:pt x="1346" y="1"/>
                </a:moveTo>
                <a:cubicBezTo>
                  <a:pt x="1307" y="1"/>
                  <a:pt x="1267" y="17"/>
                  <a:pt x="1235" y="48"/>
                </a:cubicBezTo>
                <a:cubicBezTo>
                  <a:pt x="444" y="777"/>
                  <a:pt x="0" y="1790"/>
                  <a:pt x="0" y="2835"/>
                </a:cubicBezTo>
                <a:cubicBezTo>
                  <a:pt x="0" y="3912"/>
                  <a:pt x="444" y="4925"/>
                  <a:pt x="1235" y="5654"/>
                </a:cubicBezTo>
                <a:cubicBezTo>
                  <a:pt x="1267" y="5685"/>
                  <a:pt x="1299" y="5685"/>
                  <a:pt x="1362" y="5685"/>
                </a:cubicBezTo>
                <a:cubicBezTo>
                  <a:pt x="1394" y="5685"/>
                  <a:pt x="1425" y="5685"/>
                  <a:pt x="1457" y="5654"/>
                </a:cubicBezTo>
                <a:cubicBezTo>
                  <a:pt x="1520" y="5590"/>
                  <a:pt x="1520" y="5464"/>
                  <a:pt x="1457" y="5432"/>
                </a:cubicBezTo>
                <a:cubicBezTo>
                  <a:pt x="729" y="4767"/>
                  <a:pt x="317" y="3817"/>
                  <a:pt x="317" y="2835"/>
                </a:cubicBezTo>
                <a:cubicBezTo>
                  <a:pt x="317" y="1885"/>
                  <a:pt x="729" y="935"/>
                  <a:pt x="1457" y="270"/>
                </a:cubicBezTo>
                <a:cubicBezTo>
                  <a:pt x="1520" y="238"/>
                  <a:pt x="1520" y="112"/>
                  <a:pt x="1457" y="48"/>
                </a:cubicBezTo>
                <a:cubicBezTo>
                  <a:pt x="1425" y="17"/>
                  <a:pt x="1386" y="1"/>
                  <a:pt x="1346" y="1"/>
                </a:cubicBez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42" name="Google Shape;1442;p16"/>
          <p:cNvSpPr/>
          <p:nvPr/>
        </p:nvSpPr>
        <p:spPr>
          <a:xfrm>
            <a:off x="6762902" y="4241719"/>
            <a:ext cx="135601" cy="279292"/>
          </a:xfrm>
          <a:custGeom>
            <a:avLst/>
            <a:gdLst/>
            <a:ahLst/>
            <a:cxnLst/>
            <a:rect l="l" t="t" r="r" b="b"/>
            <a:pathLst>
              <a:path w="3168" h="6525" extrusionOk="0">
                <a:moveTo>
                  <a:pt x="1584" y="317"/>
                </a:moveTo>
                <a:cubicBezTo>
                  <a:pt x="2281" y="317"/>
                  <a:pt x="2851" y="855"/>
                  <a:pt x="2851" y="1552"/>
                </a:cubicBezTo>
                <a:cubicBezTo>
                  <a:pt x="2851" y="2122"/>
                  <a:pt x="2471" y="2629"/>
                  <a:pt x="1901" y="2787"/>
                </a:cubicBezTo>
                <a:cubicBezTo>
                  <a:pt x="1838" y="2787"/>
                  <a:pt x="1806" y="2851"/>
                  <a:pt x="1806" y="2946"/>
                </a:cubicBezTo>
                <a:lnTo>
                  <a:pt x="1806" y="5986"/>
                </a:lnTo>
                <a:cubicBezTo>
                  <a:pt x="1806" y="6112"/>
                  <a:pt x="1711" y="6207"/>
                  <a:pt x="1584" y="6207"/>
                </a:cubicBezTo>
                <a:cubicBezTo>
                  <a:pt x="1458" y="6207"/>
                  <a:pt x="1363" y="6112"/>
                  <a:pt x="1363" y="5986"/>
                </a:cubicBezTo>
                <a:lnTo>
                  <a:pt x="1363" y="2946"/>
                </a:lnTo>
                <a:cubicBezTo>
                  <a:pt x="1363" y="2851"/>
                  <a:pt x="1299" y="2787"/>
                  <a:pt x="1236" y="2787"/>
                </a:cubicBezTo>
                <a:cubicBezTo>
                  <a:pt x="698" y="2629"/>
                  <a:pt x="318" y="2122"/>
                  <a:pt x="318" y="1552"/>
                </a:cubicBezTo>
                <a:cubicBezTo>
                  <a:pt x="318" y="887"/>
                  <a:pt x="888" y="317"/>
                  <a:pt x="1584" y="317"/>
                </a:cubicBezTo>
                <a:close/>
                <a:moveTo>
                  <a:pt x="1584" y="0"/>
                </a:moveTo>
                <a:cubicBezTo>
                  <a:pt x="698" y="0"/>
                  <a:pt x="1" y="697"/>
                  <a:pt x="1" y="1552"/>
                </a:cubicBezTo>
                <a:cubicBezTo>
                  <a:pt x="1" y="2217"/>
                  <a:pt x="413" y="2819"/>
                  <a:pt x="1046" y="3041"/>
                </a:cubicBezTo>
                <a:lnTo>
                  <a:pt x="1046" y="5986"/>
                </a:lnTo>
                <a:cubicBezTo>
                  <a:pt x="1046" y="6302"/>
                  <a:pt x="1299" y="6524"/>
                  <a:pt x="1584" y="6524"/>
                </a:cubicBezTo>
                <a:cubicBezTo>
                  <a:pt x="1869" y="6524"/>
                  <a:pt x="2123" y="6302"/>
                  <a:pt x="2123" y="5986"/>
                </a:cubicBezTo>
                <a:lnTo>
                  <a:pt x="2123" y="3041"/>
                </a:lnTo>
                <a:cubicBezTo>
                  <a:pt x="2725" y="2819"/>
                  <a:pt x="3168" y="2249"/>
                  <a:pt x="3168" y="1552"/>
                </a:cubicBezTo>
                <a:cubicBezTo>
                  <a:pt x="3168" y="697"/>
                  <a:pt x="2440" y="0"/>
                  <a:pt x="1584" y="0"/>
                </a:cubicBezTo>
                <a:close/>
              </a:path>
            </a:pathLst>
          </a:custGeom>
          <a:solidFill>
            <a:srgbClr val="30475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43" name="Google Shape;1443;p16"/>
          <p:cNvSpPr/>
          <p:nvPr/>
        </p:nvSpPr>
        <p:spPr>
          <a:xfrm>
            <a:off x="6898437" y="4217345"/>
            <a:ext cx="51579" cy="181657"/>
          </a:xfrm>
          <a:custGeom>
            <a:avLst/>
            <a:gdLst/>
            <a:ahLst/>
            <a:cxnLst/>
            <a:rect l="l" t="t" r="r" b="b"/>
            <a:pathLst>
              <a:path w="1205" h="4244" fill="none" extrusionOk="0">
                <a:moveTo>
                  <a:pt x="286" y="64"/>
                </a:moveTo>
                <a:cubicBezTo>
                  <a:pt x="223" y="0"/>
                  <a:pt x="128" y="32"/>
                  <a:pt x="64" y="95"/>
                </a:cubicBezTo>
                <a:cubicBezTo>
                  <a:pt x="1" y="159"/>
                  <a:pt x="33" y="254"/>
                  <a:pt x="96" y="317"/>
                </a:cubicBezTo>
                <a:cubicBezTo>
                  <a:pt x="603" y="760"/>
                  <a:pt x="888" y="1425"/>
                  <a:pt x="888" y="2122"/>
                </a:cubicBezTo>
                <a:cubicBezTo>
                  <a:pt x="888" y="2819"/>
                  <a:pt x="603" y="3484"/>
                  <a:pt x="96" y="3959"/>
                </a:cubicBezTo>
                <a:cubicBezTo>
                  <a:pt x="33" y="4022"/>
                  <a:pt x="1" y="4117"/>
                  <a:pt x="64" y="4181"/>
                </a:cubicBezTo>
                <a:cubicBezTo>
                  <a:pt x="96" y="4212"/>
                  <a:pt x="159" y="4244"/>
                  <a:pt x="191" y="4244"/>
                </a:cubicBezTo>
                <a:cubicBezTo>
                  <a:pt x="223" y="4244"/>
                  <a:pt x="286" y="4212"/>
                  <a:pt x="286" y="4181"/>
                </a:cubicBezTo>
                <a:cubicBezTo>
                  <a:pt x="888" y="3674"/>
                  <a:pt x="1204" y="2914"/>
                  <a:pt x="1204" y="2122"/>
                </a:cubicBezTo>
                <a:cubicBezTo>
                  <a:pt x="1204" y="1362"/>
                  <a:pt x="888" y="602"/>
                  <a:pt x="286" y="64"/>
                </a:cubicBez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44" name="Google Shape;1444;p16"/>
          <p:cNvSpPr/>
          <p:nvPr/>
        </p:nvSpPr>
        <p:spPr>
          <a:xfrm>
            <a:off x="6928268" y="4186115"/>
            <a:ext cx="65104" cy="244064"/>
          </a:xfrm>
          <a:custGeom>
            <a:avLst/>
            <a:gdLst/>
            <a:ahLst/>
            <a:cxnLst/>
            <a:rect l="l" t="t" r="r" b="b"/>
            <a:pathLst>
              <a:path w="1521" h="5702" fill="none" extrusionOk="0">
                <a:moveTo>
                  <a:pt x="286" y="64"/>
                </a:moveTo>
                <a:cubicBezTo>
                  <a:pt x="222" y="1"/>
                  <a:pt x="127" y="1"/>
                  <a:pt x="64" y="64"/>
                </a:cubicBezTo>
                <a:cubicBezTo>
                  <a:pt x="1" y="128"/>
                  <a:pt x="1" y="254"/>
                  <a:pt x="64" y="286"/>
                </a:cubicBezTo>
                <a:cubicBezTo>
                  <a:pt x="792" y="951"/>
                  <a:pt x="1204" y="1901"/>
                  <a:pt x="1204" y="2851"/>
                </a:cubicBezTo>
                <a:cubicBezTo>
                  <a:pt x="1204" y="3833"/>
                  <a:pt x="792" y="4783"/>
                  <a:pt x="64" y="5416"/>
                </a:cubicBezTo>
                <a:cubicBezTo>
                  <a:pt x="1" y="5480"/>
                  <a:pt x="1" y="5606"/>
                  <a:pt x="64" y="5670"/>
                </a:cubicBezTo>
                <a:cubicBezTo>
                  <a:pt x="96" y="5701"/>
                  <a:pt x="127" y="5701"/>
                  <a:pt x="159" y="5701"/>
                </a:cubicBezTo>
                <a:cubicBezTo>
                  <a:pt x="222" y="5701"/>
                  <a:pt x="254" y="5701"/>
                  <a:pt x="286" y="5670"/>
                </a:cubicBezTo>
                <a:cubicBezTo>
                  <a:pt x="1077" y="4941"/>
                  <a:pt x="1521" y="3928"/>
                  <a:pt x="1521" y="2851"/>
                </a:cubicBezTo>
                <a:cubicBezTo>
                  <a:pt x="1521" y="1806"/>
                  <a:pt x="1077" y="761"/>
                  <a:pt x="286" y="64"/>
                </a:cubicBez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45" name="Google Shape;1445;p16"/>
          <p:cNvSpPr/>
          <p:nvPr/>
        </p:nvSpPr>
        <p:spPr>
          <a:xfrm>
            <a:off x="6711384" y="4217345"/>
            <a:ext cx="50208" cy="181657"/>
          </a:xfrm>
          <a:custGeom>
            <a:avLst/>
            <a:gdLst/>
            <a:ahLst/>
            <a:cxnLst/>
            <a:rect l="l" t="t" r="r" b="b"/>
            <a:pathLst>
              <a:path w="1173" h="4244" fill="none" extrusionOk="0">
                <a:moveTo>
                  <a:pt x="1141" y="95"/>
                </a:moveTo>
                <a:cubicBezTo>
                  <a:pt x="1077" y="32"/>
                  <a:pt x="951" y="0"/>
                  <a:pt x="887" y="64"/>
                </a:cubicBezTo>
                <a:cubicBezTo>
                  <a:pt x="317" y="602"/>
                  <a:pt x="1" y="1362"/>
                  <a:pt x="1" y="2122"/>
                </a:cubicBezTo>
                <a:cubicBezTo>
                  <a:pt x="1" y="2914"/>
                  <a:pt x="317" y="3674"/>
                  <a:pt x="887" y="4212"/>
                </a:cubicBezTo>
                <a:cubicBezTo>
                  <a:pt x="919" y="4212"/>
                  <a:pt x="982" y="4244"/>
                  <a:pt x="1014" y="4244"/>
                </a:cubicBezTo>
                <a:cubicBezTo>
                  <a:pt x="1046" y="4244"/>
                  <a:pt x="1109" y="4212"/>
                  <a:pt x="1141" y="4181"/>
                </a:cubicBezTo>
                <a:cubicBezTo>
                  <a:pt x="1172" y="4117"/>
                  <a:pt x="1172" y="4022"/>
                  <a:pt x="1109" y="3959"/>
                </a:cubicBezTo>
                <a:cubicBezTo>
                  <a:pt x="602" y="3484"/>
                  <a:pt x="317" y="2819"/>
                  <a:pt x="317" y="2154"/>
                </a:cubicBezTo>
                <a:cubicBezTo>
                  <a:pt x="317" y="1457"/>
                  <a:pt x="602" y="792"/>
                  <a:pt x="1109" y="317"/>
                </a:cubicBezTo>
                <a:cubicBezTo>
                  <a:pt x="1172" y="254"/>
                  <a:pt x="1172" y="159"/>
                  <a:pt x="1141" y="95"/>
                </a:cubicBez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46" name="Google Shape;1446;p16"/>
          <p:cNvSpPr/>
          <p:nvPr/>
        </p:nvSpPr>
        <p:spPr>
          <a:xfrm>
            <a:off x="6668024" y="4186115"/>
            <a:ext cx="65104" cy="244064"/>
          </a:xfrm>
          <a:custGeom>
            <a:avLst/>
            <a:gdLst/>
            <a:ahLst/>
            <a:cxnLst/>
            <a:rect l="l" t="t" r="r" b="b"/>
            <a:pathLst>
              <a:path w="1521" h="5702" fill="none" extrusionOk="0">
                <a:moveTo>
                  <a:pt x="317" y="2851"/>
                </a:moveTo>
                <a:cubicBezTo>
                  <a:pt x="317" y="1901"/>
                  <a:pt x="729" y="951"/>
                  <a:pt x="1457" y="286"/>
                </a:cubicBezTo>
                <a:cubicBezTo>
                  <a:pt x="1520" y="254"/>
                  <a:pt x="1520" y="128"/>
                  <a:pt x="1457" y="64"/>
                </a:cubicBezTo>
                <a:cubicBezTo>
                  <a:pt x="1394" y="1"/>
                  <a:pt x="1299" y="1"/>
                  <a:pt x="1235" y="64"/>
                </a:cubicBezTo>
                <a:cubicBezTo>
                  <a:pt x="444" y="793"/>
                  <a:pt x="0" y="1806"/>
                  <a:pt x="0" y="2851"/>
                </a:cubicBezTo>
                <a:cubicBezTo>
                  <a:pt x="0" y="3928"/>
                  <a:pt x="444" y="4941"/>
                  <a:pt x="1235" y="5670"/>
                </a:cubicBezTo>
                <a:cubicBezTo>
                  <a:pt x="1267" y="5701"/>
                  <a:pt x="1299" y="5701"/>
                  <a:pt x="1362" y="5701"/>
                </a:cubicBezTo>
                <a:cubicBezTo>
                  <a:pt x="1394" y="5701"/>
                  <a:pt x="1425" y="5701"/>
                  <a:pt x="1457" y="5670"/>
                </a:cubicBezTo>
                <a:cubicBezTo>
                  <a:pt x="1520" y="5606"/>
                  <a:pt x="1520" y="5480"/>
                  <a:pt x="1457" y="5448"/>
                </a:cubicBezTo>
                <a:cubicBezTo>
                  <a:pt x="729" y="4783"/>
                  <a:pt x="317" y="3833"/>
                  <a:pt x="317" y="2851"/>
                </a:cubicBez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47" name="Google Shape;1447;p16"/>
          <p:cNvSpPr/>
          <p:nvPr/>
        </p:nvSpPr>
        <p:spPr>
          <a:xfrm>
            <a:off x="6762902" y="4241719"/>
            <a:ext cx="135601" cy="279292"/>
          </a:xfrm>
          <a:custGeom>
            <a:avLst/>
            <a:gdLst/>
            <a:ahLst/>
            <a:cxnLst/>
            <a:rect l="l" t="t" r="r" b="b"/>
            <a:pathLst>
              <a:path w="3168" h="6525" fill="none" extrusionOk="0">
                <a:moveTo>
                  <a:pt x="1584" y="0"/>
                </a:moveTo>
                <a:cubicBezTo>
                  <a:pt x="698" y="0"/>
                  <a:pt x="1" y="697"/>
                  <a:pt x="1" y="1552"/>
                </a:cubicBezTo>
                <a:cubicBezTo>
                  <a:pt x="1" y="2217"/>
                  <a:pt x="413" y="2819"/>
                  <a:pt x="1046" y="3041"/>
                </a:cubicBezTo>
                <a:lnTo>
                  <a:pt x="1046" y="5986"/>
                </a:lnTo>
                <a:cubicBezTo>
                  <a:pt x="1046" y="6302"/>
                  <a:pt x="1299" y="6524"/>
                  <a:pt x="1584" y="6524"/>
                </a:cubicBezTo>
                <a:cubicBezTo>
                  <a:pt x="1869" y="6524"/>
                  <a:pt x="2123" y="6302"/>
                  <a:pt x="2123" y="5986"/>
                </a:cubicBezTo>
                <a:lnTo>
                  <a:pt x="2123" y="3041"/>
                </a:lnTo>
                <a:cubicBezTo>
                  <a:pt x="2725" y="2819"/>
                  <a:pt x="3168" y="2249"/>
                  <a:pt x="3168" y="1552"/>
                </a:cubicBezTo>
                <a:cubicBezTo>
                  <a:pt x="3168" y="697"/>
                  <a:pt x="2440" y="0"/>
                  <a:pt x="1584" y="0"/>
                </a:cubicBezTo>
                <a:close/>
                <a:moveTo>
                  <a:pt x="1901" y="2787"/>
                </a:moveTo>
                <a:cubicBezTo>
                  <a:pt x="1838" y="2787"/>
                  <a:pt x="1806" y="2851"/>
                  <a:pt x="1806" y="2946"/>
                </a:cubicBezTo>
                <a:lnTo>
                  <a:pt x="1806" y="5986"/>
                </a:lnTo>
                <a:cubicBezTo>
                  <a:pt x="1806" y="6112"/>
                  <a:pt x="1711" y="6207"/>
                  <a:pt x="1584" y="6207"/>
                </a:cubicBezTo>
                <a:cubicBezTo>
                  <a:pt x="1458" y="6207"/>
                  <a:pt x="1363" y="6112"/>
                  <a:pt x="1363" y="5986"/>
                </a:cubicBezTo>
                <a:lnTo>
                  <a:pt x="1363" y="2946"/>
                </a:lnTo>
                <a:cubicBezTo>
                  <a:pt x="1363" y="2851"/>
                  <a:pt x="1299" y="2787"/>
                  <a:pt x="1236" y="2787"/>
                </a:cubicBezTo>
                <a:cubicBezTo>
                  <a:pt x="698" y="2629"/>
                  <a:pt x="318" y="2122"/>
                  <a:pt x="318" y="1552"/>
                </a:cubicBezTo>
                <a:cubicBezTo>
                  <a:pt x="318" y="887"/>
                  <a:pt x="888" y="317"/>
                  <a:pt x="1584" y="317"/>
                </a:cubicBezTo>
                <a:cubicBezTo>
                  <a:pt x="2281" y="317"/>
                  <a:pt x="2851" y="855"/>
                  <a:pt x="2851" y="1552"/>
                </a:cubicBezTo>
                <a:cubicBezTo>
                  <a:pt x="2851" y="2122"/>
                  <a:pt x="2471" y="2629"/>
                  <a:pt x="1901" y="2787"/>
                </a:cubicBezTo>
                <a:close/>
              </a:path>
            </a:pathLst>
          </a:custGeom>
          <a:noFill/>
          <a:ln w="2375" cap="flat" cmpd="sng">
            <a:solidFill>
              <a:srgbClr val="30475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48" name="Google Shape;1448;p16"/>
          <p:cNvSpPr/>
          <p:nvPr/>
        </p:nvSpPr>
        <p:spPr>
          <a:xfrm>
            <a:off x="608743" y="4672814"/>
            <a:ext cx="5586220" cy="995007"/>
          </a:xfrm>
          <a:custGeom>
            <a:avLst/>
            <a:gdLst/>
            <a:ahLst/>
            <a:cxnLst/>
            <a:rect l="l" t="t" r="r" b="b"/>
            <a:pathLst>
              <a:path w="130509" h="23246" extrusionOk="0">
                <a:moveTo>
                  <a:pt x="3421" y="0"/>
                </a:moveTo>
                <a:cubicBezTo>
                  <a:pt x="1521" y="0"/>
                  <a:pt x="0" y="1520"/>
                  <a:pt x="0" y="3420"/>
                </a:cubicBezTo>
                <a:lnTo>
                  <a:pt x="0" y="19825"/>
                </a:lnTo>
                <a:cubicBezTo>
                  <a:pt x="0" y="21725"/>
                  <a:pt x="1521" y="23245"/>
                  <a:pt x="3421" y="23245"/>
                </a:cubicBezTo>
                <a:lnTo>
                  <a:pt x="92822" y="23245"/>
                </a:lnTo>
                <a:cubicBezTo>
                  <a:pt x="94723" y="23245"/>
                  <a:pt x="96274" y="21725"/>
                  <a:pt x="96274" y="19825"/>
                </a:cubicBezTo>
                <a:lnTo>
                  <a:pt x="96274" y="15360"/>
                </a:lnTo>
                <a:cubicBezTo>
                  <a:pt x="96325" y="13189"/>
                  <a:pt x="97823" y="12002"/>
                  <a:pt x="99487" y="12002"/>
                </a:cubicBezTo>
                <a:cubicBezTo>
                  <a:pt x="100956" y="12002"/>
                  <a:pt x="102554" y="12927"/>
                  <a:pt x="103400" y="14916"/>
                </a:cubicBezTo>
                <a:cubicBezTo>
                  <a:pt x="104667" y="17893"/>
                  <a:pt x="107612" y="19951"/>
                  <a:pt x="111032" y="19951"/>
                </a:cubicBezTo>
                <a:cubicBezTo>
                  <a:pt x="114389" y="19951"/>
                  <a:pt x="117271" y="17956"/>
                  <a:pt x="118601" y="15106"/>
                </a:cubicBezTo>
                <a:lnTo>
                  <a:pt x="118601" y="15138"/>
                </a:lnTo>
                <a:cubicBezTo>
                  <a:pt x="119815" y="12827"/>
                  <a:pt x="121700" y="11944"/>
                  <a:pt x="123381" y="11944"/>
                </a:cubicBezTo>
                <a:cubicBezTo>
                  <a:pt x="123980" y="11944"/>
                  <a:pt x="124554" y="12056"/>
                  <a:pt x="125062" y="12256"/>
                </a:cubicBezTo>
                <a:cubicBezTo>
                  <a:pt x="125125" y="12288"/>
                  <a:pt x="125188" y="12319"/>
                  <a:pt x="125252" y="12351"/>
                </a:cubicBezTo>
                <a:cubicBezTo>
                  <a:pt x="125315" y="12383"/>
                  <a:pt x="125378" y="12414"/>
                  <a:pt x="125410" y="12414"/>
                </a:cubicBezTo>
                <a:cubicBezTo>
                  <a:pt x="125505" y="12478"/>
                  <a:pt x="125568" y="12509"/>
                  <a:pt x="125632" y="12541"/>
                </a:cubicBezTo>
                <a:cubicBezTo>
                  <a:pt x="126138" y="12858"/>
                  <a:pt x="126392" y="13238"/>
                  <a:pt x="126645" y="13396"/>
                </a:cubicBezTo>
                <a:cubicBezTo>
                  <a:pt x="127057" y="13744"/>
                  <a:pt x="127563" y="13966"/>
                  <a:pt x="128165" y="13966"/>
                </a:cubicBezTo>
                <a:cubicBezTo>
                  <a:pt x="129432" y="13966"/>
                  <a:pt x="130509" y="12921"/>
                  <a:pt x="130509" y="11623"/>
                </a:cubicBezTo>
                <a:cubicBezTo>
                  <a:pt x="130509" y="10324"/>
                  <a:pt x="129432" y="9279"/>
                  <a:pt x="128165" y="9279"/>
                </a:cubicBezTo>
                <a:cubicBezTo>
                  <a:pt x="127563" y="9279"/>
                  <a:pt x="127057" y="9469"/>
                  <a:pt x="126645" y="9817"/>
                </a:cubicBezTo>
                <a:cubicBezTo>
                  <a:pt x="126392" y="10007"/>
                  <a:pt x="126138" y="10356"/>
                  <a:pt x="125632" y="10704"/>
                </a:cubicBezTo>
                <a:cubicBezTo>
                  <a:pt x="125568" y="10736"/>
                  <a:pt x="125505" y="10768"/>
                  <a:pt x="125410" y="10799"/>
                </a:cubicBezTo>
                <a:cubicBezTo>
                  <a:pt x="125378" y="10831"/>
                  <a:pt x="125315" y="10863"/>
                  <a:pt x="125283" y="10894"/>
                </a:cubicBezTo>
                <a:cubicBezTo>
                  <a:pt x="125188" y="10926"/>
                  <a:pt x="125157" y="10958"/>
                  <a:pt x="125062" y="10958"/>
                </a:cubicBezTo>
                <a:cubicBezTo>
                  <a:pt x="124550" y="11167"/>
                  <a:pt x="123971" y="11284"/>
                  <a:pt x="123366" y="11284"/>
                </a:cubicBezTo>
                <a:cubicBezTo>
                  <a:pt x="121689" y="11284"/>
                  <a:pt x="119811" y="10388"/>
                  <a:pt x="118601" y="8107"/>
                </a:cubicBezTo>
                <a:cubicBezTo>
                  <a:pt x="117271" y="5257"/>
                  <a:pt x="114389" y="3294"/>
                  <a:pt x="111032" y="3294"/>
                </a:cubicBezTo>
                <a:cubicBezTo>
                  <a:pt x="107612" y="3294"/>
                  <a:pt x="104667" y="5352"/>
                  <a:pt x="103400" y="8329"/>
                </a:cubicBezTo>
                <a:lnTo>
                  <a:pt x="103400" y="8297"/>
                </a:lnTo>
                <a:cubicBezTo>
                  <a:pt x="102569" y="10287"/>
                  <a:pt x="100972" y="11211"/>
                  <a:pt x="99500" y="11211"/>
                </a:cubicBezTo>
                <a:cubicBezTo>
                  <a:pt x="97832" y="11211"/>
                  <a:pt x="96325" y="10024"/>
                  <a:pt x="96274" y="7854"/>
                </a:cubicBezTo>
                <a:lnTo>
                  <a:pt x="96274" y="3420"/>
                </a:lnTo>
                <a:cubicBezTo>
                  <a:pt x="96274" y="1520"/>
                  <a:pt x="94723" y="0"/>
                  <a:pt x="92822" y="0"/>
                </a:cubicBezTo>
                <a:close/>
              </a:path>
            </a:pathLst>
          </a:custGeom>
          <a:solidFill>
            <a:srgbClr val="CECEC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49" name="Google Shape;1449;p16"/>
          <p:cNvSpPr/>
          <p:nvPr/>
        </p:nvSpPr>
        <p:spPr>
          <a:xfrm>
            <a:off x="5069833" y="4878801"/>
            <a:ext cx="582939" cy="582939"/>
          </a:xfrm>
          <a:custGeom>
            <a:avLst/>
            <a:gdLst/>
            <a:ahLst/>
            <a:cxnLst/>
            <a:rect l="l" t="t" r="r" b="b"/>
            <a:pathLst>
              <a:path w="13619" h="13619" extrusionOk="0">
                <a:moveTo>
                  <a:pt x="13618" y="6810"/>
                </a:moveTo>
                <a:cubicBezTo>
                  <a:pt x="13618" y="10578"/>
                  <a:pt x="10578" y="13618"/>
                  <a:pt x="6809" y="13618"/>
                </a:cubicBezTo>
                <a:cubicBezTo>
                  <a:pt x="3041" y="13618"/>
                  <a:pt x="0" y="10578"/>
                  <a:pt x="0" y="6810"/>
                </a:cubicBezTo>
                <a:cubicBezTo>
                  <a:pt x="0" y="3041"/>
                  <a:pt x="3041" y="1"/>
                  <a:pt x="6809" y="1"/>
                </a:cubicBezTo>
                <a:cubicBezTo>
                  <a:pt x="10578" y="1"/>
                  <a:pt x="13618" y="3041"/>
                  <a:pt x="13618" y="6810"/>
                </a:cubicBezTo>
                <a:close/>
              </a:path>
            </a:pathLst>
          </a:custGeom>
          <a:solidFill>
            <a:srgbClr val="FAFAFA"/>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50" name="Google Shape;1450;p16"/>
          <p:cNvSpPr/>
          <p:nvPr/>
        </p:nvSpPr>
        <p:spPr>
          <a:xfrm>
            <a:off x="6041768" y="5117388"/>
            <a:ext cx="104397" cy="104397"/>
          </a:xfrm>
          <a:custGeom>
            <a:avLst/>
            <a:gdLst/>
            <a:ahLst/>
            <a:cxnLst/>
            <a:rect l="l" t="t" r="r" b="b"/>
            <a:pathLst>
              <a:path w="2439" h="2439" extrusionOk="0">
                <a:moveTo>
                  <a:pt x="2439" y="1236"/>
                </a:moveTo>
                <a:cubicBezTo>
                  <a:pt x="2439" y="1901"/>
                  <a:pt x="1900" y="2439"/>
                  <a:pt x="1203" y="2439"/>
                </a:cubicBezTo>
                <a:cubicBezTo>
                  <a:pt x="538" y="2439"/>
                  <a:pt x="0" y="1901"/>
                  <a:pt x="0" y="1236"/>
                </a:cubicBezTo>
                <a:cubicBezTo>
                  <a:pt x="0" y="571"/>
                  <a:pt x="538" y="0"/>
                  <a:pt x="1203" y="0"/>
                </a:cubicBezTo>
                <a:cubicBezTo>
                  <a:pt x="1900" y="0"/>
                  <a:pt x="2439" y="571"/>
                  <a:pt x="2439" y="1236"/>
                </a:cubicBezTo>
                <a:close/>
              </a:path>
            </a:pathLst>
          </a:custGeom>
          <a:solidFill>
            <a:srgbClr val="FAFAFA"/>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51" name="Google Shape;1451;p16"/>
          <p:cNvSpPr/>
          <p:nvPr/>
        </p:nvSpPr>
        <p:spPr>
          <a:xfrm>
            <a:off x="663000" y="4727004"/>
            <a:ext cx="4011057" cy="886585"/>
          </a:xfrm>
          <a:custGeom>
            <a:avLst/>
            <a:gdLst/>
            <a:ahLst/>
            <a:cxnLst/>
            <a:rect l="l" t="t" r="r" b="b"/>
            <a:pathLst>
              <a:path w="93709" h="20713" extrusionOk="0">
                <a:moveTo>
                  <a:pt x="2154" y="1"/>
                </a:moveTo>
                <a:cubicBezTo>
                  <a:pt x="982" y="1"/>
                  <a:pt x="0" y="983"/>
                  <a:pt x="0" y="2154"/>
                </a:cubicBezTo>
                <a:lnTo>
                  <a:pt x="0" y="18559"/>
                </a:lnTo>
                <a:cubicBezTo>
                  <a:pt x="0" y="19731"/>
                  <a:pt x="982" y="20712"/>
                  <a:pt x="2154" y="20712"/>
                </a:cubicBezTo>
                <a:lnTo>
                  <a:pt x="91555" y="20712"/>
                </a:lnTo>
                <a:cubicBezTo>
                  <a:pt x="92759" y="20712"/>
                  <a:pt x="93709" y="19731"/>
                  <a:pt x="93709" y="18559"/>
                </a:cubicBezTo>
                <a:lnTo>
                  <a:pt x="93709" y="2154"/>
                </a:lnTo>
                <a:cubicBezTo>
                  <a:pt x="93709" y="983"/>
                  <a:pt x="92727" y="1"/>
                  <a:pt x="91555" y="1"/>
                </a:cubicBezTo>
                <a:close/>
              </a:path>
            </a:pathLst>
          </a:custGeom>
          <a:solidFill>
            <a:srgbClr val="FFFFFF"/>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52" name="Google Shape;1452;p16"/>
          <p:cNvSpPr/>
          <p:nvPr/>
        </p:nvSpPr>
        <p:spPr>
          <a:xfrm>
            <a:off x="5294852" y="5087553"/>
            <a:ext cx="132861" cy="132904"/>
          </a:xfrm>
          <a:custGeom>
            <a:avLst/>
            <a:gdLst/>
            <a:ahLst/>
            <a:cxnLst/>
            <a:rect l="l" t="t" r="r" b="b"/>
            <a:pathLst>
              <a:path w="3104" h="3105" extrusionOk="0">
                <a:moveTo>
                  <a:pt x="1552" y="317"/>
                </a:moveTo>
                <a:cubicBezTo>
                  <a:pt x="2249" y="317"/>
                  <a:pt x="2787" y="856"/>
                  <a:pt x="2787" y="1553"/>
                </a:cubicBezTo>
                <a:cubicBezTo>
                  <a:pt x="2787" y="2249"/>
                  <a:pt x="2249" y="2788"/>
                  <a:pt x="1552" y="2788"/>
                </a:cubicBezTo>
                <a:cubicBezTo>
                  <a:pt x="887" y="2788"/>
                  <a:pt x="317" y="2249"/>
                  <a:pt x="317" y="1553"/>
                </a:cubicBezTo>
                <a:cubicBezTo>
                  <a:pt x="317" y="856"/>
                  <a:pt x="855" y="317"/>
                  <a:pt x="1552" y="317"/>
                </a:cubicBezTo>
                <a:close/>
                <a:moveTo>
                  <a:pt x="1552" y="1"/>
                </a:moveTo>
                <a:cubicBezTo>
                  <a:pt x="697" y="1"/>
                  <a:pt x="0" y="697"/>
                  <a:pt x="0" y="1553"/>
                </a:cubicBezTo>
                <a:cubicBezTo>
                  <a:pt x="0" y="2408"/>
                  <a:pt x="697" y="3104"/>
                  <a:pt x="1552" y="3104"/>
                </a:cubicBezTo>
                <a:cubicBezTo>
                  <a:pt x="2407" y="3104"/>
                  <a:pt x="3104" y="2408"/>
                  <a:pt x="3104" y="1553"/>
                </a:cubicBezTo>
                <a:cubicBezTo>
                  <a:pt x="3104" y="697"/>
                  <a:pt x="2407" y="1"/>
                  <a:pt x="1552" y="1"/>
                </a:cubicBezTo>
                <a:close/>
              </a:path>
            </a:pathLst>
          </a:custGeom>
          <a:solidFill>
            <a:srgbClr val="CECECE"/>
          </a:solidFill>
          <a:ln w="2375" cap="flat" cmpd="sng">
            <a:solidFill>
              <a:srgbClr val="CECEC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53" name="Google Shape;1453;p16"/>
          <p:cNvSpPr/>
          <p:nvPr/>
        </p:nvSpPr>
        <p:spPr>
          <a:xfrm>
            <a:off x="5168821" y="4977763"/>
            <a:ext cx="386343" cy="385016"/>
          </a:xfrm>
          <a:custGeom>
            <a:avLst/>
            <a:gdLst/>
            <a:ahLst/>
            <a:cxnLst/>
            <a:rect l="l" t="t" r="r" b="b"/>
            <a:pathLst>
              <a:path w="9026" h="8995" extrusionOk="0">
                <a:moveTo>
                  <a:pt x="4497" y="317"/>
                </a:moveTo>
                <a:cubicBezTo>
                  <a:pt x="6809" y="317"/>
                  <a:pt x="8677" y="2186"/>
                  <a:pt x="8677" y="4498"/>
                </a:cubicBezTo>
                <a:cubicBezTo>
                  <a:pt x="8677" y="5923"/>
                  <a:pt x="7949" y="7221"/>
                  <a:pt x="6841" y="7949"/>
                </a:cubicBezTo>
                <a:cubicBezTo>
                  <a:pt x="6746" y="7411"/>
                  <a:pt x="6492" y="6936"/>
                  <a:pt x="6081" y="6588"/>
                </a:cubicBezTo>
                <a:cubicBezTo>
                  <a:pt x="5639" y="6176"/>
                  <a:pt x="5061" y="5983"/>
                  <a:pt x="4474" y="5983"/>
                </a:cubicBezTo>
                <a:cubicBezTo>
                  <a:pt x="4429" y="5983"/>
                  <a:pt x="4384" y="5984"/>
                  <a:pt x="4339" y="5986"/>
                </a:cubicBezTo>
                <a:cubicBezTo>
                  <a:pt x="3262" y="6049"/>
                  <a:pt x="2375" y="6873"/>
                  <a:pt x="2154" y="7981"/>
                </a:cubicBezTo>
                <a:cubicBezTo>
                  <a:pt x="1045" y="7221"/>
                  <a:pt x="317" y="5954"/>
                  <a:pt x="317" y="4498"/>
                </a:cubicBezTo>
                <a:cubicBezTo>
                  <a:pt x="317" y="2186"/>
                  <a:pt x="2185" y="317"/>
                  <a:pt x="4497" y="317"/>
                </a:cubicBezTo>
                <a:close/>
                <a:moveTo>
                  <a:pt x="4487" y="6299"/>
                </a:moveTo>
                <a:cubicBezTo>
                  <a:pt x="4986" y="6299"/>
                  <a:pt x="5477" y="6486"/>
                  <a:pt x="5859" y="6809"/>
                </a:cubicBezTo>
                <a:cubicBezTo>
                  <a:pt x="6271" y="7158"/>
                  <a:pt x="6492" y="7633"/>
                  <a:pt x="6556" y="8139"/>
                </a:cubicBezTo>
                <a:cubicBezTo>
                  <a:pt x="5922" y="8488"/>
                  <a:pt x="5210" y="8662"/>
                  <a:pt x="4501" y="8662"/>
                </a:cubicBezTo>
                <a:cubicBezTo>
                  <a:pt x="3793" y="8662"/>
                  <a:pt x="3088" y="8488"/>
                  <a:pt x="2470" y="8139"/>
                </a:cubicBezTo>
                <a:cubicBezTo>
                  <a:pt x="2597" y="7158"/>
                  <a:pt x="3389" y="6366"/>
                  <a:pt x="4371" y="6303"/>
                </a:cubicBezTo>
                <a:cubicBezTo>
                  <a:pt x="4409" y="6300"/>
                  <a:pt x="4448" y="6299"/>
                  <a:pt x="4487" y="6299"/>
                </a:cubicBezTo>
                <a:close/>
                <a:moveTo>
                  <a:pt x="4497" y="1"/>
                </a:moveTo>
                <a:cubicBezTo>
                  <a:pt x="2027" y="1"/>
                  <a:pt x="0" y="1996"/>
                  <a:pt x="0" y="4498"/>
                </a:cubicBezTo>
                <a:cubicBezTo>
                  <a:pt x="0" y="6113"/>
                  <a:pt x="855" y="7506"/>
                  <a:pt x="2122" y="8330"/>
                </a:cubicBezTo>
                <a:lnTo>
                  <a:pt x="2217" y="8361"/>
                </a:lnTo>
                <a:cubicBezTo>
                  <a:pt x="2217" y="8361"/>
                  <a:pt x="2217" y="8393"/>
                  <a:pt x="2249" y="8393"/>
                </a:cubicBezTo>
                <a:cubicBezTo>
                  <a:pt x="2312" y="8425"/>
                  <a:pt x="2375" y="8456"/>
                  <a:pt x="2470" y="8520"/>
                </a:cubicBezTo>
                <a:cubicBezTo>
                  <a:pt x="2502" y="8520"/>
                  <a:pt x="2534" y="8520"/>
                  <a:pt x="2534" y="8551"/>
                </a:cubicBezTo>
                <a:cubicBezTo>
                  <a:pt x="2660" y="8615"/>
                  <a:pt x="2819" y="8678"/>
                  <a:pt x="2945" y="8710"/>
                </a:cubicBezTo>
                <a:lnTo>
                  <a:pt x="3072" y="8773"/>
                </a:lnTo>
                <a:cubicBezTo>
                  <a:pt x="3135" y="8773"/>
                  <a:pt x="3199" y="8805"/>
                  <a:pt x="3262" y="8836"/>
                </a:cubicBezTo>
                <a:cubicBezTo>
                  <a:pt x="3325" y="8836"/>
                  <a:pt x="3420" y="8868"/>
                  <a:pt x="3484" y="8868"/>
                </a:cubicBezTo>
                <a:cubicBezTo>
                  <a:pt x="3547" y="8900"/>
                  <a:pt x="3610" y="8900"/>
                  <a:pt x="3674" y="8931"/>
                </a:cubicBezTo>
                <a:cubicBezTo>
                  <a:pt x="3769" y="8931"/>
                  <a:pt x="3895" y="8963"/>
                  <a:pt x="3990" y="8963"/>
                </a:cubicBezTo>
                <a:cubicBezTo>
                  <a:pt x="4022" y="8963"/>
                  <a:pt x="4054" y="8963"/>
                  <a:pt x="4117" y="8995"/>
                </a:cubicBezTo>
                <a:lnTo>
                  <a:pt x="4909" y="8995"/>
                </a:lnTo>
                <a:cubicBezTo>
                  <a:pt x="4941" y="8963"/>
                  <a:pt x="5004" y="8963"/>
                  <a:pt x="5036" y="8963"/>
                </a:cubicBezTo>
                <a:cubicBezTo>
                  <a:pt x="5131" y="8963"/>
                  <a:pt x="5226" y="8931"/>
                  <a:pt x="5321" y="8931"/>
                </a:cubicBezTo>
                <a:cubicBezTo>
                  <a:pt x="5416" y="8900"/>
                  <a:pt x="5479" y="8900"/>
                  <a:pt x="5542" y="8868"/>
                </a:cubicBezTo>
                <a:cubicBezTo>
                  <a:pt x="5606" y="8868"/>
                  <a:pt x="5669" y="8836"/>
                  <a:pt x="5732" y="8836"/>
                </a:cubicBezTo>
                <a:cubicBezTo>
                  <a:pt x="5796" y="8805"/>
                  <a:pt x="5891" y="8773"/>
                  <a:pt x="5954" y="8773"/>
                </a:cubicBezTo>
                <a:cubicBezTo>
                  <a:pt x="5986" y="8741"/>
                  <a:pt x="6017" y="8741"/>
                  <a:pt x="6081" y="8710"/>
                </a:cubicBezTo>
                <a:cubicBezTo>
                  <a:pt x="6207" y="8678"/>
                  <a:pt x="6334" y="8615"/>
                  <a:pt x="6461" y="8551"/>
                </a:cubicBezTo>
                <a:cubicBezTo>
                  <a:pt x="6492" y="8520"/>
                  <a:pt x="6524" y="8520"/>
                  <a:pt x="6556" y="8520"/>
                </a:cubicBezTo>
                <a:cubicBezTo>
                  <a:pt x="6619" y="8456"/>
                  <a:pt x="6682" y="8425"/>
                  <a:pt x="6777" y="8393"/>
                </a:cubicBezTo>
                <a:cubicBezTo>
                  <a:pt x="6777" y="8393"/>
                  <a:pt x="6777" y="8361"/>
                  <a:pt x="6809" y="8361"/>
                </a:cubicBezTo>
                <a:lnTo>
                  <a:pt x="6872" y="8330"/>
                </a:lnTo>
                <a:lnTo>
                  <a:pt x="6872" y="8298"/>
                </a:lnTo>
                <a:cubicBezTo>
                  <a:pt x="8171" y="7506"/>
                  <a:pt x="9026" y="6113"/>
                  <a:pt x="9026" y="4498"/>
                </a:cubicBezTo>
                <a:cubicBezTo>
                  <a:pt x="9026" y="1996"/>
                  <a:pt x="6999" y="1"/>
                  <a:pt x="4497" y="1"/>
                </a:cubicBezTo>
                <a:close/>
              </a:path>
            </a:pathLst>
          </a:custGeom>
          <a:solidFill>
            <a:srgbClr val="CECECE"/>
          </a:solidFill>
          <a:ln w="2375" cap="flat" cmpd="sng">
            <a:solidFill>
              <a:srgbClr val="CECEC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54" name="Google Shape;1454;p16"/>
          <p:cNvSpPr/>
          <p:nvPr/>
        </p:nvSpPr>
        <p:spPr>
          <a:xfrm>
            <a:off x="6631428" y="2487164"/>
            <a:ext cx="398541" cy="386856"/>
          </a:xfrm>
          <a:custGeom>
            <a:avLst/>
            <a:gdLst/>
            <a:ahLst/>
            <a:cxnLst/>
            <a:rect l="l" t="t" r="r" b="b"/>
            <a:pathLst>
              <a:path w="9311" h="9038" extrusionOk="0">
                <a:moveTo>
                  <a:pt x="3452" y="519"/>
                </a:moveTo>
                <a:cubicBezTo>
                  <a:pt x="3040" y="835"/>
                  <a:pt x="2692" y="1342"/>
                  <a:pt x="2439" y="1944"/>
                </a:cubicBezTo>
                <a:lnTo>
                  <a:pt x="1362" y="1944"/>
                </a:lnTo>
                <a:cubicBezTo>
                  <a:pt x="1710" y="1500"/>
                  <a:pt x="2122" y="1120"/>
                  <a:pt x="2629" y="835"/>
                </a:cubicBezTo>
                <a:cubicBezTo>
                  <a:pt x="2882" y="709"/>
                  <a:pt x="3167" y="582"/>
                  <a:pt x="3452" y="519"/>
                </a:cubicBezTo>
                <a:close/>
                <a:moveTo>
                  <a:pt x="4497" y="360"/>
                </a:moveTo>
                <a:lnTo>
                  <a:pt x="4497" y="1944"/>
                </a:lnTo>
                <a:lnTo>
                  <a:pt x="2787" y="1944"/>
                </a:lnTo>
                <a:cubicBezTo>
                  <a:pt x="3199" y="1025"/>
                  <a:pt x="3800" y="455"/>
                  <a:pt x="4497" y="360"/>
                </a:cubicBezTo>
                <a:close/>
                <a:moveTo>
                  <a:pt x="4814" y="360"/>
                </a:moveTo>
                <a:cubicBezTo>
                  <a:pt x="5479" y="455"/>
                  <a:pt x="6081" y="1025"/>
                  <a:pt x="6492" y="1944"/>
                </a:cubicBezTo>
                <a:lnTo>
                  <a:pt x="4814" y="1944"/>
                </a:lnTo>
                <a:lnTo>
                  <a:pt x="4814" y="360"/>
                </a:lnTo>
                <a:close/>
                <a:moveTo>
                  <a:pt x="5827" y="487"/>
                </a:moveTo>
                <a:cubicBezTo>
                  <a:pt x="6682" y="740"/>
                  <a:pt x="7411" y="1247"/>
                  <a:pt x="7949" y="1944"/>
                </a:cubicBezTo>
                <a:lnTo>
                  <a:pt x="6841" y="1944"/>
                </a:lnTo>
                <a:cubicBezTo>
                  <a:pt x="6587" y="1310"/>
                  <a:pt x="6239" y="835"/>
                  <a:pt x="5827" y="487"/>
                </a:cubicBezTo>
                <a:close/>
                <a:moveTo>
                  <a:pt x="2344" y="2260"/>
                </a:moveTo>
                <a:cubicBezTo>
                  <a:pt x="2122" y="2894"/>
                  <a:pt x="1995" y="3590"/>
                  <a:pt x="1964" y="4382"/>
                </a:cubicBezTo>
                <a:lnTo>
                  <a:pt x="475" y="4382"/>
                </a:lnTo>
                <a:cubicBezTo>
                  <a:pt x="475" y="4034"/>
                  <a:pt x="538" y="3685"/>
                  <a:pt x="633" y="3337"/>
                </a:cubicBezTo>
                <a:cubicBezTo>
                  <a:pt x="760" y="2957"/>
                  <a:pt x="918" y="2577"/>
                  <a:pt x="1140" y="2260"/>
                </a:cubicBezTo>
                <a:close/>
                <a:moveTo>
                  <a:pt x="4497" y="2260"/>
                </a:moveTo>
                <a:lnTo>
                  <a:pt x="4497" y="4382"/>
                </a:lnTo>
                <a:lnTo>
                  <a:pt x="2280" y="4382"/>
                </a:lnTo>
                <a:cubicBezTo>
                  <a:pt x="2312" y="3590"/>
                  <a:pt x="2439" y="2862"/>
                  <a:pt x="2660" y="2260"/>
                </a:cubicBezTo>
                <a:close/>
                <a:moveTo>
                  <a:pt x="6619" y="2260"/>
                </a:moveTo>
                <a:cubicBezTo>
                  <a:pt x="6841" y="2862"/>
                  <a:pt x="6999" y="3590"/>
                  <a:pt x="6999" y="4382"/>
                </a:cubicBezTo>
                <a:lnTo>
                  <a:pt x="4814" y="4382"/>
                </a:lnTo>
                <a:lnTo>
                  <a:pt x="4814" y="2260"/>
                </a:lnTo>
                <a:close/>
                <a:moveTo>
                  <a:pt x="8171" y="2260"/>
                </a:moveTo>
                <a:cubicBezTo>
                  <a:pt x="8234" y="2324"/>
                  <a:pt x="8297" y="2419"/>
                  <a:pt x="8329" y="2514"/>
                </a:cubicBezTo>
                <a:cubicBezTo>
                  <a:pt x="8646" y="3084"/>
                  <a:pt x="8836" y="3717"/>
                  <a:pt x="8836" y="4382"/>
                </a:cubicBezTo>
                <a:lnTo>
                  <a:pt x="7316" y="4382"/>
                </a:lnTo>
                <a:cubicBezTo>
                  <a:pt x="7316" y="3590"/>
                  <a:pt x="7189" y="2894"/>
                  <a:pt x="6967" y="2260"/>
                </a:cubicBezTo>
                <a:close/>
                <a:moveTo>
                  <a:pt x="1964" y="4699"/>
                </a:moveTo>
                <a:cubicBezTo>
                  <a:pt x="1995" y="5459"/>
                  <a:pt x="2122" y="6187"/>
                  <a:pt x="2344" y="6821"/>
                </a:cubicBezTo>
                <a:lnTo>
                  <a:pt x="1172" y="6821"/>
                </a:lnTo>
                <a:cubicBezTo>
                  <a:pt x="1109" y="6726"/>
                  <a:pt x="1045" y="6631"/>
                  <a:pt x="982" y="6536"/>
                </a:cubicBezTo>
                <a:cubicBezTo>
                  <a:pt x="665" y="5966"/>
                  <a:pt x="507" y="5332"/>
                  <a:pt x="475" y="4699"/>
                </a:cubicBezTo>
                <a:close/>
                <a:moveTo>
                  <a:pt x="4497" y="4699"/>
                </a:moveTo>
                <a:lnTo>
                  <a:pt x="4497" y="6821"/>
                </a:lnTo>
                <a:lnTo>
                  <a:pt x="2660" y="6821"/>
                </a:lnTo>
                <a:cubicBezTo>
                  <a:pt x="2439" y="6187"/>
                  <a:pt x="2312" y="5491"/>
                  <a:pt x="2280" y="4699"/>
                </a:cubicBezTo>
                <a:close/>
                <a:moveTo>
                  <a:pt x="6999" y="4699"/>
                </a:moveTo>
                <a:cubicBezTo>
                  <a:pt x="6999" y="5459"/>
                  <a:pt x="6841" y="6187"/>
                  <a:pt x="6619" y="6821"/>
                </a:cubicBezTo>
                <a:lnTo>
                  <a:pt x="4814" y="6821"/>
                </a:lnTo>
                <a:lnTo>
                  <a:pt x="4814" y="4699"/>
                </a:lnTo>
                <a:close/>
                <a:moveTo>
                  <a:pt x="8836" y="4699"/>
                </a:moveTo>
                <a:cubicBezTo>
                  <a:pt x="8804" y="5016"/>
                  <a:pt x="8772" y="5364"/>
                  <a:pt x="8677" y="5681"/>
                </a:cubicBezTo>
                <a:cubicBezTo>
                  <a:pt x="8551" y="6092"/>
                  <a:pt x="8392" y="6472"/>
                  <a:pt x="8171" y="6821"/>
                </a:cubicBezTo>
                <a:lnTo>
                  <a:pt x="6967" y="6821"/>
                </a:lnTo>
                <a:cubicBezTo>
                  <a:pt x="7157" y="6187"/>
                  <a:pt x="7316" y="5459"/>
                  <a:pt x="7316" y="4699"/>
                </a:cubicBezTo>
                <a:close/>
                <a:moveTo>
                  <a:pt x="2470" y="7137"/>
                </a:moveTo>
                <a:cubicBezTo>
                  <a:pt x="2692" y="7707"/>
                  <a:pt x="3009" y="8151"/>
                  <a:pt x="3357" y="8499"/>
                </a:cubicBezTo>
                <a:cubicBezTo>
                  <a:pt x="2565" y="8246"/>
                  <a:pt x="1900" y="7771"/>
                  <a:pt x="1394" y="7137"/>
                </a:cubicBezTo>
                <a:close/>
                <a:moveTo>
                  <a:pt x="7917" y="7137"/>
                </a:moveTo>
                <a:cubicBezTo>
                  <a:pt x="7601" y="7549"/>
                  <a:pt x="7157" y="7929"/>
                  <a:pt x="6682" y="8182"/>
                </a:cubicBezTo>
                <a:cubicBezTo>
                  <a:pt x="6429" y="8309"/>
                  <a:pt x="6176" y="8436"/>
                  <a:pt x="5922" y="8499"/>
                </a:cubicBezTo>
                <a:cubicBezTo>
                  <a:pt x="6271" y="8182"/>
                  <a:pt x="6587" y="7707"/>
                  <a:pt x="6841" y="7137"/>
                </a:cubicBezTo>
                <a:close/>
                <a:moveTo>
                  <a:pt x="4497" y="7137"/>
                </a:moveTo>
                <a:lnTo>
                  <a:pt x="4497" y="8689"/>
                </a:lnTo>
                <a:lnTo>
                  <a:pt x="4370" y="8689"/>
                </a:lnTo>
                <a:cubicBezTo>
                  <a:pt x="3737" y="8562"/>
                  <a:pt x="3167" y="7961"/>
                  <a:pt x="2787" y="7137"/>
                </a:cubicBezTo>
                <a:close/>
                <a:moveTo>
                  <a:pt x="6492" y="7137"/>
                </a:moveTo>
                <a:cubicBezTo>
                  <a:pt x="6112" y="7961"/>
                  <a:pt x="5574" y="8562"/>
                  <a:pt x="4940" y="8689"/>
                </a:cubicBezTo>
                <a:lnTo>
                  <a:pt x="4814" y="8689"/>
                </a:lnTo>
                <a:lnTo>
                  <a:pt x="4814" y="7137"/>
                </a:lnTo>
                <a:close/>
                <a:moveTo>
                  <a:pt x="4663" y="1"/>
                </a:moveTo>
                <a:cubicBezTo>
                  <a:pt x="3911" y="1"/>
                  <a:pt x="3174" y="184"/>
                  <a:pt x="2502" y="550"/>
                </a:cubicBezTo>
                <a:cubicBezTo>
                  <a:pt x="1425" y="1152"/>
                  <a:pt x="665" y="2102"/>
                  <a:pt x="317" y="3242"/>
                </a:cubicBezTo>
                <a:cubicBezTo>
                  <a:pt x="0" y="4414"/>
                  <a:pt x="127" y="5617"/>
                  <a:pt x="697" y="6694"/>
                </a:cubicBezTo>
                <a:cubicBezTo>
                  <a:pt x="1299" y="7739"/>
                  <a:pt x="2249" y="8499"/>
                  <a:pt x="3389" y="8847"/>
                </a:cubicBezTo>
                <a:cubicBezTo>
                  <a:pt x="3705" y="8942"/>
                  <a:pt x="4022" y="8974"/>
                  <a:pt x="4339" y="9006"/>
                </a:cubicBezTo>
                <a:cubicBezTo>
                  <a:pt x="4434" y="9037"/>
                  <a:pt x="4529" y="9037"/>
                  <a:pt x="4655" y="9037"/>
                </a:cubicBezTo>
                <a:cubicBezTo>
                  <a:pt x="4750" y="9037"/>
                  <a:pt x="4877" y="9037"/>
                  <a:pt x="5004" y="9006"/>
                </a:cubicBezTo>
                <a:cubicBezTo>
                  <a:pt x="5637" y="8942"/>
                  <a:pt x="6239" y="8784"/>
                  <a:pt x="6841" y="8467"/>
                </a:cubicBezTo>
                <a:cubicBezTo>
                  <a:pt x="7886" y="7897"/>
                  <a:pt x="8646" y="6916"/>
                  <a:pt x="8994" y="5776"/>
                </a:cubicBezTo>
                <a:cubicBezTo>
                  <a:pt x="9311" y="4604"/>
                  <a:pt x="9184" y="3400"/>
                  <a:pt x="8614" y="2355"/>
                </a:cubicBezTo>
                <a:cubicBezTo>
                  <a:pt x="8044" y="1279"/>
                  <a:pt x="7062" y="519"/>
                  <a:pt x="5922" y="170"/>
                </a:cubicBezTo>
                <a:cubicBezTo>
                  <a:pt x="5504" y="57"/>
                  <a:pt x="5081" y="1"/>
                  <a:pt x="4663" y="1"/>
                </a:cubicBezTo>
                <a:close/>
              </a:path>
            </a:pathLst>
          </a:custGeom>
          <a:solidFill>
            <a:srgbClr val="CECECE"/>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55" name="Google Shape;1455;p16"/>
          <p:cNvSpPr/>
          <p:nvPr/>
        </p:nvSpPr>
        <p:spPr>
          <a:xfrm>
            <a:off x="6631428" y="2480875"/>
            <a:ext cx="398541" cy="393148"/>
          </a:xfrm>
          <a:custGeom>
            <a:avLst/>
            <a:gdLst/>
            <a:ahLst/>
            <a:cxnLst/>
            <a:rect l="l" t="t" r="r" b="b"/>
            <a:pathLst>
              <a:path w="9311" h="9185" fill="none" extrusionOk="0">
                <a:moveTo>
                  <a:pt x="8614" y="2502"/>
                </a:moveTo>
                <a:cubicBezTo>
                  <a:pt x="8044" y="1426"/>
                  <a:pt x="7062" y="666"/>
                  <a:pt x="5922" y="317"/>
                </a:cubicBezTo>
                <a:cubicBezTo>
                  <a:pt x="4750" y="0"/>
                  <a:pt x="3547" y="127"/>
                  <a:pt x="2502" y="697"/>
                </a:cubicBezTo>
                <a:cubicBezTo>
                  <a:pt x="1425" y="1299"/>
                  <a:pt x="665" y="2249"/>
                  <a:pt x="317" y="3389"/>
                </a:cubicBezTo>
                <a:cubicBezTo>
                  <a:pt x="0" y="4561"/>
                  <a:pt x="127" y="5764"/>
                  <a:pt x="697" y="6841"/>
                </a:cubicBezTo>
                <a:cubicBezTo>
                  <a:pt x="1299" y="7886"/>
                  <a:pt x="2249" y="8646"/>
                  <a:pt x="3389" y="8994"/>
                </a:cubicBezTo>
                <a:cubicBezTo>
                  <a:pt x="3705" y="9089"/>
                  <a:pt x="4022" y="9121"/>
                  <a:pt x="4339" y="9153"/>
                </a:cubicBezTo>
                <a:cubicBezTo>
                  <a:pt x="4434" y="9184"/>
                  <a:pt x="4529" y="9184"/>
                  <a:pt x="4655" y="9184"/>
                </a:cubicBezTo>
                <a:cubicBezTo>
                  <a:pt x="4750" y="9184"/>
                  <a:pt x="4877" y="9184"/>
                  <a:pt x="5004" y="9153"/>
                </a:cubicBezTo>
                <a:cubicBezTo>
                  <a:pt x="5637" y="9089"/>
                  <a:pt x="6239" y="8931"/>
                  <a:pt x="6841" y="8614"/>
                </a:cubicBezTo>
                <a:cubicBezTo>
                  <a:pt x="7886" y="8044"/>
                  <a:pt x="8646" y="7063"/>
                  <a:pt x="8994" y="5923"/>
                </a:cubicBezTo>
                <a:cubicBezTo>
                  <a:pt x="9311" y="4751"/>
                  <a:pt x="9184" y="3547"/>
                  <a:pt x="8614" y="2502"/>
                </a:cubicBezTo>
                <a:close/>
                <a:moveTo>
                  <a:pt x="8836" y="4529"/>
                </a:moveTo>
                <a:lnTo>
                  <a:pt x="7316" y="4529"/>
                </a:lnTo>
                <a:cubicBezTo>
                  <a:pt x="7316" y="3737"/>
                  <a:pt x="7189" y="3041"/>
                  <a:pt x="6967" y="2407"/>
                </a:cubicBezTo>
                <a:lnTo>
                  <a:pt x="8171" y="2407"/>
                </a:lnTo>
                <a:cubicBezTo>
                  <a:pt x="8234" y="2471"/>
                  <a:pt x="8297" y="2566"/>
                  <a:pt x="8329" y="2661"/>
                </a:cubicBezTo>
                <a:cubicBezTo>
                  <a:pt x="8646" y="3231"/>
                  <a:pt x="8836" y="3864"/>
                  <a:pt x="8836" y="4529"/>
                </a:cubicBezTo>
                <a:close/>
                <a:moveTo>
                  <a:pt x="4940" y="8836"/>
                </a:moveTo>
                <a:cubicBezTo>
                  <a:pt x="4877" y="8836"/>
                  <a:pt x="4845" y="8836"/>
                  <a:pt x="4814" y="8836"/>
                </a:cubicBezTo>
                <a:lnTo>
                  <a:pt x="4814" y="7284"/>
                </a:lnTo>
                <a:lnTo>
                  <a:pt x="6492" y="7284"/>
                </a:lnTo>
                <a:cubicBezTo>
                  <a:pt x="6112" y="8108"/>
                  <a:pt x="5574" y="8709"/>
                  <a:pt x="4940" y="8836"/>
                </a:cubicBezTo>
                <a:close/>
                <a:moveTo>
                  <a:pt x="2787" y="7284"/>
                </a:moveTo>
                <a:lnTo>
                  <a:pt x="4497" y="7284"/>
                </a:lnTo>
                <a:lnTo>
                  <a:pt x="4497" y="8836"/>
                </a:lnTo>
                <a:cubicBezTo>
                  <a:pt x="4434" y="8836"/>
                  <a:pt x="4402" y="8836"/>
                  <a:pt x="4370" y="8836"/>
                </a:cubicBezTo>
                <a:cubicBezTo>
                  <a:pt x="3737" y="8709"/>
                  <a:pt x="3167" y="8108"/>
                  <a:pt x="2787" y="7284"/>
                </a:cubicBezTo>
                <a:close/>
                <a:moveTo>
                  <a:pt x="4814" y="507"/>
                </a:moveTo>
                <a:cubicBezTo>
                  <a:pt x="5479" y="602"/>
                  <a:pt x="6081" y="1172"/>
                  <a:pt x="6492" y="2091"/>
                </a:cubicBezTo>
                <a:lnTo>
                  <a:pt x="4814" y="2091"/>
                </a:lnTo>
                <a:close/>
                <a:moveTo>
                  <a:pt x="4497" y="507"/>
                </a:moveTo>
                <a:lnTo>
                  <a:pt x="4497" y="2091"/>
                </a:lnTo>
                <a:lnTo>
                  <a:pt x="2787" y="2091"/>
                </a:lnTo>
                <a:cubicBezTo>
                  <a:pt x="3199" y="1172"/>
                  <a:pt x="3800" y="602"/>
                  <a:pt x="4497" y="507"/>
                </a:cubicBezTo>
                <a:close/>
                <a:moveTo>
                  <a:pt x="4497" y="2407"/>
                </a:moveTo>
                <a:lnTo>
                  <a:pt x="4497" y="4529"/>
                </a:lnTo>
                <a:lnTo>
                  <a:pt x="2280" y="4529"/>
                </a:lnTo>
                <a:cubicBezTo>
                  <a:pt x="2312" y="3737"/>
                  <a:pt x="2439" y="3009"/>
                  <a:pt x="2660" y="2407"/>
                </a:cubicBezTo>
                <a:close/>
                <a:moveTo>
                  <a:pt x="4497" y="4846"/>
                </a:moveTo>
                <a:lnTo>
                  <a:pt x="4497" y="6968"/>
                </a:lnTo>
                <a:lnTo>
                  <a:pt x="2660" y="6968"/>
                </a:lnTo>
                <a:cubicBezTo>
                  <a:pt x="2439" y="6334"/>
                  <a:pt x="2312" y="5638"/>
                  <a:pt x="2280" y="4846"/>
                </a:cubicBezTo>
                <a:close/>
                <a:moveTo>
                  <a:pt x="4814" y="6968"/>
                </a:moveTo>
                <a:lnTo>
                  <a:pt x="4814" y="4846"/>
                </a:lnTo>
                <a:lnTo>
                  <a:pt x="6999" y="4846"/>
                </a:lnTo>
                <a:cubicBezTo>
                  <a:pt x="6999" y="5606"/>
                  <a:pt x="6841" y="6334"/>
                  <a:pt x="6619" y="6968"/>
                </a:cubicBezTo>
                <a:close/>
                <a:moveTo>
                  <a:pt x="4814" y="4529"/>
                </a:moveTo>
                <a:lnTo>
                  <a:pt x="4814" y="2407"/>
                </a:lnTo>
                <a:lnTo>
                  <a:pt x="6619" y="2407"/>
                </a:lnTo>
                <a:cubicBezTo>
                  <a:pt x="6841" y="3009"/>
                  <a:pt x="6999" y="3737"/>
                  <a:pt x="6999" y="4529"/>
                </a:cubicBezTo>
                <a:close/>
                <a:moveTo>
                  <a:pt x="7949" y="2091"/>
                </a:moveTo>
                <a:lnTo>
                  <a:pt x="6841" y="2091"/>
                </a:lnTo>
                <a:cubicBezTo>
                  <a:pt x="6587" y="1457"/>
                  <a:pt x="6239" y="982"/>
                  <a:pt x="5827" y="634"/>
                </a:cubicBezTo>
                <a:lnTo>
                  <a:pt x="5827" y="634"/>
                </a:lnTo>
                <a:cubicBezTo>
                  <a:pt x="6682" y="887"/>
                  <a:pt x="7411" y="1394"/>
                  <a:pt x="7949" y="2091"/>
                </a:cubicBezTo>
                <a:close/>
                <a:moveTo>
                  <a:pt x="2629" y="982"/>
                </a:moveTo>
                <a:cubicBezTo>
                  <a:pt x="2882" y="856"/>
                  <a:pt x="3167" y="729"/>
                  <a:pt x="3452" y="666"/>
                </a:cubicBezTo>
                <a:cubicBezTo>
                  <a:pt x="3040" y="982"/>
                  <a:pt x="2692" y="1489"/>
                  <a:pt x="2439" y="2091"/>
                </a:cubicBezTo>
                <a:lnTo>
                  <a:pt x="1362" y="2091"/>
                </a:lnTo>
                <a:cubicBezTo>
                  <a:pt x="1710" y="1647"/>
                  <a:pt x="2122" y="1267"/>
                  <a:pt x="2629" y="982"/>
                </a:cubicBezTo>
                <a:close/>
                <a:moveTo>
                  <a:pt x="1140" y="2407"/>
                </a:moveTo>
                <a:lnTo>
                  <a:pt x="2344" y="2407"/>
                </a:lnTo>
                <a:cubicBezTo>
                  <a:pt x="2122" y="3041"/>
                  <a:pt x="1995" y="3737"/>
                  <a:pt x="1964" y="4529"/>
                </a:cubicBezTo>
                <a:lnTo>
                  <a:pt x="475" y="4529"/>
                </a:lnTo>
                <a:cubicBezTo>
                  <a:pt x="475" y="4181"/>
                  <a:pt x="538" y="3832"/>
                  <a:pt x="633" y="3484"/>
                </a:cubicBezTo>
                <a:cubicBezTo>
                  <a:pt x="760" y="3104"/>
                  <a:pt x="918" y="2724"/>
                  <a:pt x="1140" y="2407"/>
                </a:cubicBezTo>
                <a:close/>
                <a:moveTo>
                  <a:pt x="475" y="4846"/>
                </a:moveTo>
                <a:lnTo>
                  <a:pt x="1964" y="4846"/>
                </a:lnTo>
                <a:cubicBezTo>
                  <a:pt x="1995" y="5606"/>
                  <a:pt x="2122" y="6334"/>
                  <a:pt x="2344" y="6968"/>
                </a:cubicBezTo>
                <a:lnTo>
                  <a:pt x="1172" y="6968"/>
                </a:lnTo>
                <a:cubicBezTo>
                  <a:pt x="1109" y="6873"/>
                  <a:pt x="1045" y="6778"/>
                  <a:pt x="982" y="6683"/>
                </a:cubicBezTo>
                <a:cubicBezTo>
                  <a:pt x="665" y="6113"/>
                  <a:pt x="507" y="5479"/>
                  <a:pt x="475" y="4846"/>
                </a:cubicBezTo>
                <a:close/>
                <a:moveTo>
                  <a:pt x="1394" y="7284"/>
                </a:moveTo>
                <a:lnTo>
                  <a:pt x="2470" y="7284"/>
                </a:lnTo>
                <a:cubicBezTo>
                  <a:pt x="2692" y="7854"/>
                  <a:pt x="3009" y="8298"/>
                  <a:pt x="3357" y="8646"/>
                </a:cubicBezTo>
                <a:cubicBezTo>
                  <a:pt x="2565" y="8393"/>
                  <a:pt x="1900" y="7918"/>
                  <a:pt x="1394" y="7284"/>
                </a:cubicBezTo>
                <a:close/>
                <a:moveTo>
                  <a:pt x="6682" y="8329"/>
                </a:moveTo>
                <a:cubicBezTo>
                  <a:pt x="6429" y="8456"/>
                  <a:pt x="6176" y="8583"/>
                  <a:pt x="5922" y="8646"/>
                </a:cubicBezTo>
                <a:cubicBezTo>
                  <a:pt x="6271" y="8329"/>
                  <a:pt x="6587" y="7854"/>
                  <a:pt x="6841" y="7284"/>
                </a:cubicBezTo>
                <a:lnTo>
                  <a:pt x="7917" y="7284"/>
                </a:lnTo>
                <a:cubicBezTo>
                  <a:pt x="7601" y="7696"/>
                  <a:pt x="7157" y="8076"/>
                  <a:pt x="6682" y="8329"/>
                </a:cubicBezTo>
                <a:close/>
                <a:moveTo>
                  <a:pt x="8171" y="6968"/>
                </a:moveTo>
                <a:lnTo>
                  <a:pt x="6967" y="6968"/>
                </a:lnTo>
                <a:cubicBezTo>
                  <a:pt x="7157" y="6334"/>
                  <a:pt x="7316" y="5606"/>
                  <a:pt x="7316" y="4846"/>
                </a:cubicBezTo>
                <a:lnTo>
                  <a:pt x="8836" y="4846"/>
                </a:lnTo>
                <a:cubicBezTo>
                  <a:pt x="8804" y="5163"/>
                  <a:pt x="8772" y="5511"/>
                  <a:pt x="8677" y="5828"/>
                </a:cubicBezTo>
                <a:cubicBezTo>
                  <a:pt x="8551" y="6239"/>
                  <a:pt x="8392" y="6619"/>
                  <a:pt x="8171" y="6968"/>
                </a:cubicBezTo>
                <a:close/>
              </a:path>
            </a:pathLst>
          </a:custGeom>
          <a:noFill/>
          <a:ln w="2375" cap="flat" cmpd="sng">
            <a:solidFill>
              <a:srgbClr val="CECECE"/>
            </a:solidFill>
            <a:prstDash val="solid"/>
            <a:miter lim="31669"/>
            <a:headEnd type="none" w="sm" len="sm"/>
            <a:tailEnd type="none" w="sm" len="sm"/>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56" name="Google Shape;1456;p16"/>
          <p:cNvSpPr txBox="1"/>
          <p:nvPr/>
        </p:nvSpPr>
        <p:spPr>
          <a:xfrm>
            <a:off x="79515" y="127003"/>
            <a:ext cx="7174751" cy="641600"/>
          </a:xfrm>
          <a:prstGeom prst="rect">
            <a:avLst/>
          </a:prstGeom>
          <a:noFill/>
          <a:ln>
            <a:noFill/>
          </a:ln>
        </p:spPr>
        <p:txBody>
          <a:bodyPr spcFirstLastPara="1" wrap="square" lIns="121846" tIns="121846" rIns="121846" bIns="121846" anchor="ctr" anchorCtr="0">
            <a:noAutofit/>
          </a:bodyPr>
          <a:lstStyle/>
          <a:p>
            <a:pPr defTabSz="1218630">
              <a:buClr>
                <a:srgbClr val="000000"/>
              </a:buClr>
            </a:pPr>
            <a:r>
              <a:rPr lang="kk-KZ" sz="2100" kern="0" dirty="0">
                <a:solidFill>
                  <a:srgbClr val="30475E"/>
                </a:solidFill>
                <a:latin typeface="Fira Sans Medium"/>
                <a:ea typeface="Fira Sans Medium"/>
                <a:cs typeface="Fira Sans Medium"/>
                <a:sym typeface="Fira Sans Medium"/>
              </a:rPr>
              <a:t>КВАЛИФИКАЦИОННЫЕ  КАТЕГОРИИ ПЕДАГОГОВ</a:t>
            </a:r>
          </a:p>
        </p:txBody>
      </p:sp>
      <p:sp>
        <p:nvSpPr>
          <p:cNvPr id="1457" name="Google Shape;1457;p16"/>
          <p:cNvSpPr txBox="1"/>
          <p:nvPr/>
        </p:nvSpPr>
        <p:spPr>
          <a:xfrm>
            <a:off x="296599" y="1458664"/>
            <a:ext cx="4338759" cy="398800"/>
          </a:xfrm>
          <a:prstGeom prst="rect">
            <a:avLst/>
          </a:prstGeom>
          <a:noFill/>
          <a:ln>
            <a:noFill/>
          </a:ln>
        </p:spPr>
        <p:txBody>
          <a:bodyPr spcFirstLastPara="1" wrap="square" lIns="121846" tIns="121846" rIns="121846" bIns="121846" anchor="ctr" anchorCtr="0">
            <a:noAutofit/>
          </a:bodyPr>
          <a:lstStyle/>
          <a:p>
            <a:pPr algn="r" defTabSz="1218630">
              <a:buClr>
                <a:srgbClr val="000000"/>
              </a:buClr>
            </a:pPr>
            <a:r>
              <a:rPr lang="ru-RU" sz="2100" kern="0" dirty="0">
                <a:solidFill>
                  <a:srgbClr val="000000"/>
                </a:solidFill>
                <a:latin typeface="Fira Sans Medium"/>
                <a:ea typeface="Fira Sans Medium"/>
                <a:cs typeface="Fira Sans Medium"/>
                <a:sym typeface="Fira Sans Medium"/>
              </a:rPr>
              <a:t>«ПЕДАГОГ-СТАЖЕР» </a:t>
            </a:r>
          </a:p>
        </p:txBody>
      </p:sp>
      <p:sp>
        <p:nvSpPr>
          <p:cNvPr id="1458" name="Google Shape;1458;p16"/>
          <p:cNvSpPr txBox="1"/>
          <p:nvPr/>
        </p:nvSpPr>
        <p:spPr>
          <a:xfrm>
            <a:off x="-1469039" y="1768641"/>
            <a:ext cx="3692000" cy="451200"/>
          </a:xfrm>
          <a:prstGeom prst="rect">
            <a:avLst/>
          </a:prstGeom>
          <a:noFill/>
          <a:ln>
            <a:noFill/>
          </a:ln>
        </p:spPr>
        <p:txBody>
          <a:bodyPr spcFirstLastPara="1" wrap="square" lIns="121846" tIns="121846" rIns="121846" bIns="121846" anchor="t" anchorCtr="0">
            <a:noAutofit/>
          </a:bodyPr>
          <a:lstStyle/>
          <a:p>
            <a:pPr algn="r" defTabSz="1218630">
              <a:buClr>
                <a:srgbClr val="000000"/>
              </a:buClr>
            </a:pPr>
            <a:r>
              <a:rPr lang="kk-KZ" kern="0" dirty="0">
                <a:solidFill>
                  <a:srgbClr val="000000"/>
                </a:solidFill>
                <a:latin typeface="Fira Sans"/>
                <a:ea typeface="Fira Sans"/>
                <a:cs typeface="Fira Sans"/>
                <a:sym typeface="Fira Sans"/>
              </a:rPr>
              <a:t>- НА 1 ГОД</a:t>
            </a:r>
          </a:p>
        </p:txBody>
      </p:sp>
      <p:sp>
        <p:nvSpPr>
          <p:cNvPr id="1459" name="Google Shape;1459;p16"/>
          <p:cNvSpPr txBox="1"/>
          <p:nvPr/>
        </p:nvSpPr>
        <p:spPr>
          <a:xfrm>
            <a:off x="806836" y="3144883"/>
            <a:ext cx="3692000" cy="398800"/>
          </a:xfrm>
          <a:prstGeom prst="rect">
            <a:avLst/>
          </a:prstGeom>
          <a:noFill/>
          <a:ln>
            <a:noFill/>
          </a:ln>
        </p:spPr>
        <p:txBody>
          <a:bodyPr spcFirstLastPara="1" wrap="square" lIns="121846" tIns="121846" rIns="121846" bIns="121846" anchor="ctr" anchorCtr="0">
            <a:noAutofit/>
          </a:bodyPr>
          <a:lstStyle/>
          <a:p>
            <a:pPr algn="r" defTabSz="1218630">
              <a:buClr>
                <a:srgbClr val="000000"/>
              </a:buClr>
            </a:pPr>
            <a:r>
              <a:rPr lang="ru-RU" sz="2100" kern="0" dirty="0">
                <a:solidFill>
                  <a:srgbClr val="000000"/>
                </a:solidFill>
                <a:latin typeface="Fira Sans Medium"/>
                <a:ea typeface="Fira Sans Medium"/>
                <a:cs typeface="Fira Sans Medium"/>
                <a:sym typeface="Fira Sans Medium"/>
              </a:rPr>
              <a:t> «ПЕДАГОГ» </a:t>
            </a:r>
            <a:endParaRPr sz="2100" kern="0" dirty="0">
              <a:solidFill>
                <a:srgbClr val="000000"/>
              </a:solidFill>
              <a:latin typeface="Fira Sans Medium"/>
              <a:ea typeface="Fira Sans Medium"/>
              <a:cs typeface="Fira Sans Medium"/>
              <a:sym typeface="Fira Sans Medium"/>
            </a:endParaRPr>
          </a:p>
        </p:txBody>
      </p:sp>
      <p:sp>
        <p:nvSpPr>
          <p:cNvPr id="1460" name="Google Shape;1460;p16"/>
          <p:cNvSpPr txBox="1"/>
          <p:nvPr/>
        </p:nvSpPr>
        <p:spPr>
          <a:xfrm>
            <a:off x="-718699" y="3429000"/>
            <a:ext cx="3692000" cy="451200"/>
          </a:xfrm>
          <a:prstGeom prst="rect">
            <a:avLst/>
          </a:prstGeom>
          <a:noFill/>
          <a:ln>
            <a:noFill/>
          </a:ln>
        </p:spPr>
        <p:txBody>
          <a:bodyPr spcFirstLastPara="1" wrap="square" lIns="121846" tIns="121846" rIns="121846" bIns="121846" anchor="t" anchorCtr="0">
            <a:noAutofit/>
          </a:bodyPr>
          <a:lstStyle/>
          <a:p>
            <a:pPr algn="r" defTabSz="1218630">
              <a:buClr>
                <a:srgbClr val="000000"/>
              </a:buClr>
            </a:pPr>
            <a:r>
              <a:rPr lang="kk-KZ" kern="0" dirty="0">
                <a:solidFill>
                  <a:srgbClr val="000000"/>
                </a:solidFill>
                <a:latin typeface="Fira Sans"/>
                <a:ea typeface="Fira Sans"/>
                <a:cs typeface="Fira Sans"/>
                <a:sym typeface="Fira Sans"/>
              </a:rPr>
              <a:t>- НЕ МЕНЕЕ 1 ГОДА </a:t>
            </a:r>
            <a:endParaRPr kern="0" dirty="0">
              <a:solidFill>
                <a:srgbClr val="000000"/>
              </a:solidFill>
              <a:latin typeface="Fira Sans"/>
              <a:ea typeface="Fira Sans"/>
              <a:cs typeface="Fira Sans"/>
              <a:sym typeface="Fira Sans"/>
            </a:endParaRPr>
          </a:p>
        </p:txBody>
      </p:sp>
      <p:sp>
        <p:nvSpPr>
          <p:cNvPr id="1461" name="Google Shape;1461;p16"/>
          <p:cNvSpPr txBox="1"/>
          <p:nvPr/>
        </p:nvSpPr>
        <p:spPr>
          <a:xfrm>
            <a:off x="806852" y="4829265"/>
            <a:ext cx="3692000" cy="398800"/>
          </a:xfrm>
          <a:prstGeom prst="rect">
            <a:avLst/>
          </a:prstGeom>
          <a:noFill/>
          <a:ln>
            <a:noFill/>
          </a:ln>
        </p:spPr>
        <p:txBody>
          <a:bodyPr spcFirstLastPara="1" wrap="square" lIns="121846" tIns="121846" rIns="121846" bIns="121846" anchor="ctr" anchorCtr="0">
            <a:noAutofit/>
          </a:bodyPr>
          <a:lstStyle/>
          <a:p>
            <a:pPr algn="r" defTabSz="1218630">
              <a:buClr>
                <a:srgbClr val="000000"/>
              </a:buClr>
            </a:pPr>
            <a:r>
              <a:rPr lang="ru-RU" sz="2100" kern="0" dirty="0">
                <a:solidFill>
                  <a:srgbClr val="000000"/>
                </a:solidFill>
                <a:latin typeface="Fira Sans Medium"/>
                <a:ea typeface="Fira Sans Medium"/>
                <a:cs typeface="Fira Sans Medium"/>
                <a:sym typeface="Fira Sans Medium"/>
              </a:rPr>
              <a:t>«ПЕДАГОГ-МОДЕРАТОР» </a:t>
            </a:r>
            <a:endParaRPr sz="2100" kern="0" dirty="0">
              <a:solidFill>
                <a:srgbClr val="000000"/>
              </a:solidFill>
              <a:latin typeface="Fira Sans Medium"/>
              <a:ea typeface="Fira Sans Medium"/>
              <a:cs typeface="Fira Sans Medium"/>
              <a:sym typeface="Fira Sans Medium"/>
            </a:endParaRPr>
          </a:p>
        </p:txBody>
      </p:sp>
      <p:sp>
        <p:nvSpPr>
          <p:cNvPr id="1462" name="Google Shape;1462;p16"/>
          <p:cNvSpPr txBox="1"/>
          <p:nvPr/>
        </p:nvSpPr>
        <p:spPr>
          <a:xfrm>
            <a:off x="-803365" y="5156017"/>
            <a:ext cx="3692000" cy="451200"/>
          </a:xfrm>
          <a:prstGeom prst="rect">
            <a:avLst/>
          </a:prstGeom>
          <a:noFill/>
          <a:ln>
            <a:noFill/>
          </a:ln>
        </p:spPr>
        <p:txBody>
          <a:bodyPr spcFirstLastPara="1" wrap="square" lIns="121846" tIns="121846" rIns="121846" bIns="121846" anchor="t" anchorCtr="0">
            <a:noAutofit/>
          </a:bodyPr>
          <a:lstStyle/>
          <a:p>
            <a:pPr algn="r" defTabSz="1218630">
              <a:buClr>
                <a:srgbClr val="000000"/>
              </a:buClr>
            </a:pPr>
            <a:r>
              <a:rPr lang="kk-KZ" kern="0" dirty="0">
                <a:solidFill>
                  <a:srgbClr val="000000"/>
                </a:solidFill>
                <a:latin typeface="Fira Sans"/>
                <a:ea typeface="Fira Sans"/>
                <a:cs typeface="Fira Sans"/>
                <a:sym typeface="Fira Sans"/>
              </a:rPr>
              <a:t>- НЕ МЕНЕЕ 2 ЛЕТ</a:t>
            </a:r>
            <a:endParaRPr kern="0" dirty="0">
              <a:solidFill>
                <a:srgbClr val="000000"/>
              </a:solidFill>
              <a:latin typeface="Fira Sans"/>
              <a:ea typeface="Fira Sans"/>
              <a:cs typeface="Fira Sans"/>
              <a:sym typeface="Fira Sans"/>
            </a:endParaRPr>
          </a:p>
        </p:txBody>
      </p:sp>
      <p:sp>
        <p:nvSpPr>
          <p:cNvPr id="1465" name="Google Shape;1465;p16"/>
          <p:cNvSpPr txBox="1"/>
          <p:nvPr/>
        </p:nvSpPr>
        <p:spPr>
          <a:xfrm>
            <a:off x="7701136" y="2334227"/>
            <a:ext cx="3838720" cy="398800"/>
          </a:xfrm>
          <a:prstGeom prst="rect">
            <a:avLst/>
          </a:prstGeom>
          <a:noFill/>
          <a:ln>
            <a:noFill/>
          </a:ln>
        </p:spPr>
        <p:txBody>
          <a:bodyPr spcFirstLastPara="1" wrap="square" lIns="121846" tIns="121846" rIns="121846" bIns="121846" anchor="ctr" anchorCtr="0">
            <a:noAutofit/>
          </a:bodyPr>
          <a:lstStyle/>
          <a:p>
            <a:pPr defTabSz="1218630">
              <a:buClr>
                <a:srgbClr val="000000"/>
              </a:buClr>
            </a:pPr>
            <a:r>
              <a:rPr lang="ru-RU" sz="2100" kern="0" dirty="0">
                <a:solidFill>
                  <a:srgbClr val="000000"/>
                </a:solidFill>
                <a:latin typeface="Fira Sans Medium"/>
                <a:ea typeface="Fira Sans Medium"/>
                <a:cs typeface="Fira Sans Medium"/>
                <a:sym typeface="Fira Sans Medium"/>
              </a:rPr>
              <a:t> «ПЕДАГОГ-ЭКСПЕРТ» </a:t>
            </a:r>
            <a:endParaRPr sz="2100" kern="0" dirty="0">
              <a:solidFill>
                <a:srgbClr val="000000"/>
              </a:solidFill>
              <a:latin typeface="Fira Sans Medium"/>
              <a:ea typeface="Fira Sans Medium"/>
              <a:cs typeface="Fira Sans Medium"/>
              <a:sym typeface="Fira Sans Medium"/>
            </a:endParaRPr>
          </a:p>
        </p:txBody>
      </p:sp>
      <p:sp>
        <p:nvSpPr>
          <p:cNvPr id="1466" name="Google Shape;1466;p16"/>
          <p:cNvSpPr txBox="1"/>
          <p:nvPr/>
        </p:nvSpPr>
        <p:spPr>
          <a:xfrm>
            <a:off x="7701136" y="2618917"/>
            <a:ext cx="3692000" cy="451200"/>
          </a:xfrm>
          <a:prstGeom prst="rect">
            <a:avLst/>
          </a:prstGeom>
          <a:noFill/>
          <a:ln>
            <a:noFill/>
          </a:ln>
        </p:spPr>
        <p:txBody>
          <a:bodyPr spcFirstLastPara="1" wrap="square" lIns="121846" tIns="121846" rIns="121846" bIns="121846" anchor="t" anchorCtr="0">
            <a:noAutofit/>
          </a:bodyPr>
          <a:lstStyle/>
          <a:p>
            <a:pPr algn="r" defTabSz="1218630">
              <a:buClr>
                <a:srgbClr val="000000"/>
              </a:buClr>
            </a:pPr>
            <a:r>
              <a:rPr lang="kk-KZ" kern="0" dirty="0">
                <a:solidFill>
                  <a:srgbClr val="000000"/>
                </a:solidFill>
                <a:latin typeface="Fira Sans"/>
                <a:ea typeface="Fira Sans"/>
                <a:cs typeface="Fira Sans"/>
                <a:sym typeface="Fira Sans"/>
              </a:rPr>
              <a:t>- НЕ МЕНЕЕ 3 ЛЕТ</a:t>
            </a:r>
            <a:endParaRPr kern="0" dirty="0">
              <a:solidFill>
                <a:srgbClr val="000000"/>
              </a:solidFill>
              <a:latin typeface="Fira Sans"/>
              <a:ea typeface="Fira Sans"/>
              <a:cs typeface="Fira Sans"/>
              <a:sym typeface="Fira Sans"/>
            </a:endParaRPr>
          </a:p>
        </p:txBody>
      </p:sp>
      <p:sp>
        <p:nvSpPr>
          <p:cNvPr id="1467" name="Google Shape;1467;p16"/>
          <p:cNvSpPr txBox="1"/>
          <p:nvPr/>
        </p:nvSpPr>
        <p:spPr>
          <a:xfrm>
            <a:off x="7701152" y="3985816"/>
            <a:ext cx="3692000" cy="398800"/>
          </a:xfrm>
          <a:prstGeom prst="rect">
            <a:avLst/>
          </a:prstGeom>
          <a:noFill/>
          <a:ln>
            <a:noFill/>
          </a:ln>
        </p:spPr>
        <p:txBody>
          <a:bodyPr spcFirstLastPara="1" wrap="square" lIns="121846" tIns="121846" rIns="121846" bIns="121846" anchor="ctr" anchorCtr="0">
            <a:noAutofit/>
          </a:bodyPr>
          <a:lstStyle/>
          <a:p>
            <a:pPr defTabSz="1218630">
              <a:buClr>
                <a:srgbClr val="000000"/>
              </a:buClr>
            </a:pPr>
            <a:r>
              <a:rPr lang="ru-RU" sz="2000" kern="0" dirty="0">
                <a:solidFill>
                  <a:srgbClr val="000000"/>
                </a:solidFill>
                <a:latin typeface="Fira Sans Medium"/>
                <a:ea typeface="Fira Sans Medium"/>
                <a:cs typeface="Fira Sans Medium"/>
                <a:sym typeface="Fira Sans Medium"/>
              </a:rPr>
              <a:t>«ПЕДАГОГ-ИССЛЕДОВАТЕЛЬ» </a:t>
            </a:r>
            <a:endParaRPr sz="2000" kern="0" dirty="0">
              <a:solidFill>
                <a:srgbClr val="000000"/>
              </a:solidFill>
              <a:latin typeface="Fira Sans Medium"/>
              <a:ea typeface="Fira Sans Medium"/>
              <a:cs typeface="Fira Sans Medium"/>
              <a:sym typeface="Fira Sans Medium"/>
            </a:endParaRPr>
          </a:p>
        </p:txBody>
      </p:sp>
      <p:sp>
        <p:nvSpPr>
          <p:cNvPr id="1468" name="Google Shape;1468;p16"/>
          <p:cNvSpPr txBox="1"/>
          <p:nvPr/>
        </p:nvSpPr>
        <p:spPr>
          <a:xfrm>
            <a:off x="7701136" y="4274295"/>
            <a:ext cx="3692000" cy="451200"/>
          </a:xfrm>
          <a:prstGeom prst="rect">
            <a:avLst/>
          </a:prstGeom>
          <a:noFill/>
          <a:ln>
            <a:noFill/>
          </a:ln>
        </p:spPr>
        <p:txBody>
          <a:bodyPr spcFirstLastPara="1" wrap="square" lIns="121846" tIns="121846" rIns="121846" bIns="121846" anchor="t" anchorCtr="0">
            <a:noAutofit/>
          </a:bodyPr>
          <a:lstStyle/>
          <a:p>
            <a:pPr algn="r" defTabSz="1218630">
              <a:buClr>
                <a:srgbClr val="000000"/>
              </a:buClr>
            </a:pPr>
            <a:r>
              <a:rPr lang="kk-KZ" kern="0" dirty="0">
                <a:solidFill>
                  <a:srgbClr val="000000"/>
                </a:solidFill>
                <a:latin typeface="Fira Sans"/>
                <a:ea typeface="Fira Sans"/>
                <a:cs typeface="Fira Sans"/>
                <a:sym typeface="Fira Sans"/>
              </a:rPr>
              <a:t>- НЕ МЕНЕЕ 5 ЛЕТ</a:t>
            </a:r>
            <a:endParaRPr kern="0" dirty="0">
              <a:solidFill>
                <a:srgbClr val="000000"/>
              </a:solidFill>
              <a:latin typeface="Fira Sans"/>
              <a:ea typeface="Fira Sans"/>
              <a:cs typeface="Fira Sans"/>
              <a:sym typeface="Fira Sans"/>
            </a:endParaRPr>
          </a:p>
        </p:txBody>
      </p:sp>
      <p:sp>
        <p:nvSpPr>
          <p:cNvPr id="1492" name="Google Shape;1417;p16">
            <a:extLst>
              <a:ext uri="{FF2B5EF4-FFF2-40B4-BE49-F238E27FC236}">
                <a16:creationId xmlns:a16="http://schemas.microsoft.com/office/drawing/2014/main" xmlns="" id="{578C238E-00D6-4EA3-BB22-64E57F1BFA58}"/>
              </a:ext>
            </a:extLst>
          </p:cNvPr>
          <p:cNvSpPr/>
          <p:nvPr/>
        </p:nvSpPr>
        <p:spPr>
          <a:xfrm>
            <a:off x="5998368" y="5450746"/>
            <a:ext cx="5584893" cy="995007"/>
          </a:xfrm>
          <a:custGeom>
            <a:avLst/>
            <a:gdLst/>
            <a:ahLst/>
            <a:cxnLst/>
            <a:rect l="l" t="t" r="r" b="b"/>
            <a:pathLst>
              <a:path w="130478" h="23246" extrusionOk="0">
                <a:moveTo>
                  <a:pt x="37655" y="1"/>
                </a:moveTo>
                <a:cubicBezTo>
                  <a:pt x="35755" y="1"/>
                  <a:pt x="34235" y="1521"/>
                  <a:pt x="34235" y="3421"/>
                </a:cubicBezTo>
                <a:lnTo>
                  <a:pt x="34235" y="7886"/>
                </a:lnTo>
                <a:cubicBezTo>
                  <a:pt x="34184" y="10056"/>
                  <a:pt x="32677" y="11243"/>
                  <a:pt x="31005" y="11243"/>
                </a:cubicBezTo>
                <a:cubicBezTo>
                  <a:pt x="29529" y="11243"/>
                  <a:pt x="27924" y="10319"/>
                  <a:pt x="27078" y="8330"/>
                </a:cubicBezTo>
                <a:cubicBezTo>
                  <a:pt x="25811" y="5384"/>
                  <a:pt x="22866" y="3294"/>
                  <a:pt x="19445" y="3294"/>
                </a:cubicBezTo>
                <a:cubicBezTo>
                  <a:pt x="16089" y="3294"/>
                  <a:pt x="13207" y="5289"/>
                  <a:pt x="11877" y="8140"/>
                </a:cubicBezTo>
                <a:lnTo>
                  <a:pt x="11877" y="8108"/>
                </a:lnTo>
                <a:cubicBezTo>
                  <a:pt x="10663" y="10419"/>
                  <a:pt x="8778" y="11302"/>
                  <a:pt x="7097" y="11302"/>
                </a:cubicBezTo>
                <a:cubicBezTo>
                  <a:pt x="6497" y="11302"/>
                  <a:pt x="5924" y="11190"/>
                  <a:pt x="5416" y="10990"/>
                </a:cubicBezTo>
                <a:cubicBezTo>
                  <a:pt x="5353" y="10958"/>
                  <a:pt x="5289" y="10926"/>
                  <a:pt x="5226" y="10895"/>
                </a:cubicBezTo>
                <a:cubicBezTo>
                  <a:pt x="5163" y="10863"/>
                  <a:pt x="5099" y="10831"/>
                  <a:pt x="5068" y="10831"/>
                </a:cubicBezTo>
                <a:cubicBezTo>
                  <a:pt x="5004" y="10768"/>
                  <a:pt x="4909" y="10736"/>
                  <a:pt x="4846" y="10705"/>
                </a:cubicBezTo>
                <a:cubicBezTo>
                  <a:pt x="4339" y="10388"/>
                  <a:pt x="4086" y="10008"/>
                  <a:pt x="3833" y="9850"/>
                </a:cubicBezTo>
                <a:cubicBezTo>
                  <a:pt x="3421" y="9501"/>
                  <a:pt x="2914" y="9280"/>
                  <a:pt x="2344" y="9280"/>
                </a:cubicBezTo>
                <a:cubicBezTo>
                  <a:pt x="1046" y="9280"/>
                  <a:pt x="1" y="10325"/>
                  <a:pt x="1" y="11623"/>
                </a:cubicBezTo>
                <a:cubicBezTo>
                  <a:pt x="1" y="12922"/>
                  <a:pt x="1046" y="13967"/>
                  <a:pt x="2344" y="13967"/>
                </a:cubicBezTo>
                <a:cubicBezTo>
                  <a:pt x="2914" y="13967"/>
                  <a:pt x="3421" y="13777"/>
                  <a:pt x="3833" y="13428"/>
                </a:cubicBezTo>
                <a:cubicBezTo>
                  <a:pt x="4086" y="13238"/>
                  <a:pt x="4339" y="12890"/>
                  <a:pt x="4846" y="12573"/>
                </a:cubicBezTo>
                <a:cubicBezTo>
                  <a:pt x="4846" y="12573"/>
                  <a:pt x="4846" y="12541"/>
                  <a:pt x="4846" y="12541"/>
                </a:cubicBezTo>
                <a:cubicBezTo>
                  <a:pt x="4909" y="12510"/>
                  <a:pt x="4973" y="12478"/>
                  <a:pt x="5068" y="12446"/>
                </a:cubicBezTo>
                <a:cubicBezTo>
                  <a:pt x="5099" y="12415"/>
                  <a:pt x="5163" y="12383"/>
                  <a:pt x="5226" y="12351"/>
                </a:cubicBezTo>
                <a:cubicBezTo>
                  <a:pt x="5289" y="12320"/>
                  <a:pt x="5353" y="12288"/>
                  <a:pt x="5416" y="12288"/>
                </a:cubicBezTo>
                <a:cubicBezTo>
                  <a:pt x="5928" y="12078"/>
                  <a:pt x="6507" y="11962"/>
                  <a:pt x="7111" y="11962"/>
                </a:cubicBezTo>
                <a:cubicBezTo>
                  <a:pt x="8789" y="11962"/>
                  <a:pt x="10666" y="12857"/>
                  <a:pt x="11877" y="15138"/>
                </a:cubicBezTo>
                <a:cubicBezTo>
                  <a:pt x="13207" y="17989"/>
                  <a:pt x="16089" y="19952"/>
                  <a:pt x="19445" y="19952"/>
                </a:cubicBezTo>
                <a:cubicBezTo>
                  <a:pt x="22866" y="19952"/>
                  <a:pt x="25811" y="17894"/>
                  <a:pt x="27078" y="14917"/>
                </a:cubicBezTo>
                <a:lnTo>
                  <a:pt x="27078" y="14948"/>
                </a:lnTo>
                <a:cubicBezTo>
                  <a:pt x="27924" y="12959"/>
                  <a:pt x="29522" y="12034"/>
                  <a:pt x="30994" y="12034"/>
                </a:cubicBezTo>
                <a:cubicBezTo>
                  <a:pt x="32662" y="12034"/>
                  <a:pt x="34168" y="13222"/>
                  <a:pt x="34235" y="15392"/>
                </a:cubicBezTo>
                <a:lnTo>
                  <a:pt x="34235" y="19825"/>
                </a:lnTo>
                <a:cubicBezTo>
                  <a:pt x="34235" y="21725"/>
                  <a:pt x="35755" y="23246"/>
                  <a:pt x="37655" y="23246"/>
                </a:cubicBezTo>
                <a:lnTo>
                  <a:pt x="127025" y="23246"/>
                </a:lnTo>
                <a:cubicBezTo>
                  <a:pt x="128925" y="23246"/>
                  <a:pt x="130477" y="21725"/>
                  <a:pt x="130477" y="19825"/>
                </a:cubicBezTo>
                <a:lnTo>
                  <a:pt x="130477" y="3421"/>
                </a:lnTo>
                <a:cubicBezTo>
                  <a:pt x="130477" y="1521"/>
                  <a:pt x="128925" y="1"/>
                  <a:pt x="127025" y="1"/>
                </a:cubicBezTo>
                <a:close/>
              </a:path>
            </a:pathLst>
          </a:custGeom>
          <a:solidFill>
            <a:srgbClr val="F2A365"/>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93" name="Google Shape;1418;p16">
            <a:extLst>
              <a:ext uri="{FF2B5EF4-FFF2-40B4-BE49-F238E27FC236}">
                <a16:creationId xmlns:a16="http://schemas.microsoft.com/office/drawing/2014/main" xmlns="" id="{2DBC1496-443D-47B9-ABAF-E15AED36AD19}"/>
              </a:ext>
            </a:extLst>
          </p:cNvPr>
          <p:cNvSpPr/>
          <p:nvPr/>
        </p:nvSpPr>
        <p:spPr>
          <a:xfrm>
            <a:off x="6539229" y="5656775"/>
            <a:ext cx="582939" cy="582896"/>
          </a:xfrm>
          <a:custGeom>
            <a:avLst/>
            <a:gdLst/>
            <a:ahLst/>
            <a:cxnLst/>
            <a:rect l="l" t="t" r="r" b="b"/>
            <a:pathLst>
              <a:path w="13619" h="13618" extrusionOk="0">
                <a:moveTo>
                  <a:pt x="6809" y="0"/>
                </a:moveTo>
                <a:cubicBezTo>
                  <a:pt x="3041" y="0"/>
                  <a:pt x="1" y="3041"/>
                  <a:pt x="1" y="6809"/>
                </a:cubicBezTo>
                <a:cubicBezTo>
                  <a:pt x="1" y="10578"/>
                  <a:pt x="3041" y="13618"/>
                  <a:pt x="6809" y="13618"/>
                </a:cubicBezTo>
                <a:cubicBezTo>
                  <a:pt x="10578" y="13618"/>
                  <a:pt x="13618" y="10578"/>
                  <a:pt x="13618" y="6809"/>
                </a:cubicBezTo>
                <a:cubicBezTo>
                  <a:pt x="13618" y="3041"/>
                  <a:pt x="10578" y="0"/>
                  <a:pt x="6809" y="0"/>
                </a:cubicBezTo>
                <a:close/>
              </a:path>
            </a:pathLst>
          </a:custGeom>
          <a:solidFill>
            <a:srgbClr val="FFFFFF"/>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94" name="Google Shape;1419;p16">
            <a:extLst>
              <a:ext uri="{FF2B5EF4-FFF2-40B4-BE49-F238E27FC236}">
                <a16:creationId xmlns:a16="http://schemas.microsoft.com/office/drawing/2014/main" xmlns="" id="{4EB331B6-DF2A-4DB7-904F-BFD96C6BF44A}"/>
              </a:ext>
            </a:extLst>
          </p:cNvPr>
          <p:cNvSpPr/>
          <p:nvPr/>
        </p:nvSpPr>
        <p:spPr>
          <a:xfrm>
            <a:off x="6045836" y="5896688"/>
            <a:ext cx="104397" cy="104440"/>
          </a:xfrm>
          <a:custGeom>
            <a:avLst/>
            <a:gdLst/>
            <a:ahLst/>
            <a:cxnLst/>
            <a:rect l="l" t="t" r="r" b="b"/>
            <a:pathLst>
              <a:path w="2439" h="2440" extrusionOk="0">
                <a:moveTo>
                  <a:pt x="2439" y="1204"/>
                </a:moveTo>
                <a:cubicBezTo>
                  <a:pt x="2439" y="1869"/>
                  <a:pt x="1900" y="2439"/>
                  <a:pt x="1235" y="2439"/>
                </a:cubicBezTo>
                <a:cubicBezTo>
                  <a:pt x="538" y="2439"/>
                  <a:pt x="0" y="1869"/>
                  <a:pt x="0" y="1204"/>
                </a:cubicBezTo>
                <a:cubicBezTo>
                  <a:pt x="0" y="539"/>
                  <a:pt x="538" y="1"/>
                  <a:pt x="1235" y="1"/>
                </a:cubicBezTo>
                <a:cubicBezTo>
                  <a:pt x="1900" y="1"/>
                  <a:pt x="2439" y="539"/>
                  <a:pt x="2439" y="1204"/>
                </a:cubicBezTo>
                <a:close/>
              </a:path>
            </a:pathLst>
          </a:custGeom>
          <a:solidFill>
            <a:srgbClr val="FAFAFA"/>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95" name="Google Shape;1420;p16">
            <a:extLst>
              <a:ext uri="{FF2B5EF4-FFF2-40B4-BE49-F238E27FC236}">
                <a16:creationId xmlns:a16="http://schemas.microsoft.com/office/drawing/2014/main" xmlns="" id="{A79A998F-F592-45F5-BC72-492ABB3DB76F}"/>
              </a:ext>
            </a:extLst>
          </p:cNvPr>
          <p:cNvSpPr/>
          <p:nvPr/>
        </p:nvSpPr>
        <p:spPr>
          <a:xfrm>
            <a:off x="7517929" y="5504978"/>
            <a:ext cx="4009731" cy="886543"/>
          </a:xfrm>
          <a:custGeom>
            <a:avLst/>
            <a:gdLst/>
            <a:ahLst/>
            <a:cxnLst/>
            <a:rect l="l" t="t" r="r" b="b"/>
            <a:pathLst>
              <a:path w="93678" h="20712" extrusionOk="0">
                <a:moveTo>
                  <a:pt x="2154" y="0"/>
                </a:moveTo>
                <a:cubicBezTo>
                  <a:pt x="982" y="0"/>
                  <a:pt x="1" y="982"/>
                  <a:pt x="1" y="2154"/>
                </a:cubicBezTo>
                <a:lnTo>
                  <a:pt x="1" y="18558"/>
                </a:lnTo>
                <a:cubicBezTo>
                  <a:pt x="1" y="19730"/>
                  <a:pt x="982" y="20712"/>
                  <a:pt x="2154" y="20712"/>
                </a:cubicBezTo>
                <a:lnTo>
                  <a:pt x="91524" y="20712"/>
                </a:lnTo>
                <a:cubicBezTo>
                  <a:pt x="92728" y="20712"/>
                  <a:pt x="93678" y="19730"/>
                  <a:pt x="93678" y="18558"/>
                </a:cubicBezTo>
                <a:lnTo>
                  <a:pt x="93678" y="2154"/>
                </a:lnTo>
                <a:cubicBezTo>
                  <a:pt x="93678" y="982"/>
                  <a:pt x="92728" y="0"/>
                  <a:pt x="91524" y="0"/>
                </a:cubicBezTo>
                <a:close/>
              </a:path>
            </a:pathLst>
          </a:custGeom>
          <a:solidFill>
            <a:srgbClr val="FFFFFF"/>
          </a:solidFill>
          <a:ln>
            <a:noFill/>
          </a:ln>
        </p:spPr>
        <p:txBody>
          <a:bodyPr spcFirstLastPara="1" wrap="square" lIns="121846" tIns="121846" rIns="121846" bIns="121846" anchor="ctr" anchorCtr="0">
            <a:noAutofit/>
          </a:bodyPr>
          <a:lstStyle/>
          <a:p>
            <a:pPr defTabSz="1218630">
              <a:buClr>
                <a:srgbClr val="000000"/>
              </a:buClr>
            </a:pPr>
            <a:endParaRPr kern="0">
              <a:solidFill>
                <a:srgbClr val="000000"/>
              </a:solidFill>
              <a:cs typeface="Arial"/>
              <a:sym typeface="Arial"/>
            </a:endParaRPr>
          </a:p>
        </p:txBody>
      </p:sp>
      <p:sp>
        <p:nvSpPr>
          <p:cNvPr id="1498" name="Google Shape;1463;p16">
            <a:extLst>
              <a:ext uri="{FF2B5EF4-FFF2-40B4-BE49-F238E27FC236}">
                <a16:creationId xmlns:a16="http://schemas.microsoft.com/office/drawing/2014/main" xmlns="" id="{5DB02586-2920-4A86-8BD8-133810C4B41B}"/>
              </a:ext>
            </a:extLst>
          </p:cNvPr>
          <p:cNvSpPr txBox="1"/>
          <p:nvPr/>
        </p:nvSpPr>
        <p:spPr>
          <a:xfrm>
            <a:off x="7462327" y="5602461"/>
            <a:ext cx="4065332" cy="398800"/>
          </a:xfrm>
          <a:prstGeom prst="rect">
            <a:avLst/>
          </a:prstGeom>
          <a:noFill/>
          <a:ln>
            <a:noFill/>
          </a:ln>
        </p:spPr>
        <p:txBody>
          <a:bodyPr spcFirstLastPara="1" wrap="square" lIns="121846" tIns="121846" rIns="121846" bIns="121846" anchor="ctr" anchorCtr="0">
            <a:noAutofit/>
          </a:bodyPr>
          <a:lstStyle/>
          <a:p>
            <a:pPr algn="ctr" defTabSz="1218630">
              <a:buClr>
                <a:srgbClr val="000000"/>
              </a:buClr>
            </a:pPr>
            <a:r>
              <a:rPr lang="ru-RU" sz="2100" kern="0" dirty="0">
                <a:solidFill>
                  <a:srgbClr val="000000"/>
                </a:solidFill>
                <a:latin typeface="Fira Sans Medium"/>
                <a:ea typeface="Fira Sans Medium"/>
                <a:cs typeface="Fira Sans Medium"/>
                <a:sym typeface="Fira Sans Medium"/>
              </a:rPr>
              <a:t>«ПЕДАГОГ-МАСТЕР» </a:t>
            </a:r>
            <a:endParaRPr sz="2100" kern="0" dirty="0">
              <a:solidFill>
                <a:srgbClr val="000000"/>
              </a:solidFill>
              <a:latin typeface="Fira Sans Medium"/>
              <a:ea typeface="Fira Sans Medium"/>
              <a:cs typeface="Fira Sans Medium"/>
              <a:sym typeface="Fira Sans Medium"/>
            </a:endParaRPr>
          </a:p>
        </p:txBody>
      </p:sp>
      <p:sp>
        <p:nvSpPr>
          <p:cNvPr id="1499" name="Google Shape;1464;p16">
            <a:extLst>
              <a:ext uri="{FF2B5EF4-FFF2-40B4-BE49-F238E27FC236}">
                <a16:creationId xmlns:a16="http://schemas.microsoft.com/office/drawing/2014/main" xmlns="" id="{9EDB8863-57C6-47AC-B49B-F5C928ADDDE1}"/>
              </a:ext>
            </a:extLst>
          </p:cNvPr>
          <p:cNvSpPr txBox="1"/>
          <p:nvPr/>
        </p:nvSpPr>
        <p:spPr>
          <a:xfrm>
            <a:off x="7676792" y="5928905"/>
            <a:ext cx="3692000" cy="451200"/>
          </a:xfrm>
          <a:prstGeom prst="rect">
            <a:avLst/>
          </a:prstGeom>
          <a:noFill/>
          <a:ln>
            <a:noFill/>
          </a:ln>
        </p:spPr>
        <p:txBody>
          <a:bodyPr spcFirstLastPara="1" wrap="square" lIns="121846" tIns="121846" rIns="121846" bIns="121846" anchor="t" anchorCtr="0">
            <a:noAutofit/>
          </a:bodyPr>
          <a:lstStyle/>
          <a:p>
            <a:pPr algn="r" defTabSz="1218630">
              <a:buClr>
                <a:srgbClr val="000000"/>
              </a:buClr>
            </a:pPr>
            <a:r>
              <a:rPr lang="kk-KZ" kern="0" dirty="0">
                <a:solidFill>
                  <a:srgbClr val="000000"/>
                </a:solidFill>
                <a:latin typeface="Fira Sans"/>
                <a:ea typeface="Fira Sans"/>
                <a:cs typeface="Fira Sans"/>
                <a:sym typeface="Fira Sans"/>
              </a:rPr>
              <a:t>- НЕ МЕНЕЕ 6 ЛЕТ</a:t>
            </a:r>
            <a:endParaRPr kern="0" dirty="0">
              <a:solidFill>
                <a:srgbClr val="000000"/>
              </a:solidFill>
              <a:latin typeface="Fira Sans"/>
              <a:ea typeface="Fira Sans"/>
              <a:cs typeface="Fira Sans"/>
              <a:sym typeface="Fira Sans"/>
            </a:endParaRPr>
          </a:p>
        </p:txBody>
      </p:sp>
      <p:grpSp>
        <p:nvGrpSpPr>
          <p:cNvPr id="2" name="Группа 1">
            <a:extLst>
              <a:ext uri="{FF2B5EF4-FFF2-40B4-BE49-F238E27FC236}">
                <a16:creationId xmlns:a16="http://schemas.microsoft.com/office/drawing/2014/main" xmlns="" id="{68C4525A-AADF-4F4C-9745-3C6131371DF6}"/>
              </a:ext>
            </a:extLst>
          </p:cNvPr>
          <p:cNvGrpSpPr/>
          <p:nvPr/>
        </p:nvGrpSpPr>
        <p:grpSpPr>
          <a:xfrm>
            <a:off x="6692997" y="5811052"/>
            <a:ext cx="275400" cy="284949"/>
            <a:chOff x="626732" y="2662838"/>
            <a:chExt cx="291893" cy="302014"/>
          </a:xfrm>
        </p:grpSpPr>
        <p:sp>
          <p:nvSpPr>
            <p:cNvPr id="1503" name="Google Shape;217;p14">
              <a:extLst>
                <a:ext uri="{FF2B5EF4-FFF2-40B4-BE49-F238E27FC236}">
                  <a16:creationId xmlns:a16="http://schemas.microsoft.com/office/drawing/2014/main" xmlns="" id="{4EB38A5C-11BC-4027-BDDA-349E6071FBC5}"/>
                </a:ext>
              </a:extLst>
            </p:cNvPr>
            <p:cNvSpPr/>
            <p:nvPr/>
          </p:nvSpPr>
          <p:spPr>
            <a:xfrm>
              <a:off x="700964" y="2737069"/>
              <a:ext cx="91118" cy="91118"/>
            </a:xfrm>
            <a:custGeom>
              <a:avLst/>
              <a:gdLst/>
              <a:ahLst/>
              <a:cxnLst/>
              <a:rect l="l" t="t" r="r" b="b"/>
              <a:pathLst>
                <a:path w="3421" h="3421" extrusionOk="0">
                  <a:moveTo>
                    <a:pt x="1711" y="1"/>
                  </a:moveTo>
                  <a:cubicBezTo>
                    <a:pt x="1584" y="1"/>
                    <a:pt x="1489" y="96"/>
                    <a:pt x="1489" y="222"/>
                  </a:cubicBezTo>
                  <a:lnTo>
                    <a:pt x="1489" y="1521"/>
                  </a:lnTo>
                  <a:lnTo>
                    <a:pt x="222" y="1521"/>
                  </a:lnTo>
                  <a:cubicBezTo>
                    <a:pt x="95" y="1521"/>
                    <a:pt x="0" y="1616"/>
                    <a:pt x="0" y="1711"/>
                  </a:cubicBezTo>
                  <a:cubicBezTo>
                    <a:pt x="0" y="1838"/>
                    <a:pt x="95" y="1933"/>
                    <a:pt x="222" y="1933"/>
                  </a:cubicBezTo>
                  <a:lnTo>
                    <a:pt x="1489" y="1933"/>
                  </a:lnTo>
                  <a:lnTo>
                    <a:pt x="1489" y="3231"/>
                  </a:lnTo>
                  <a:cubicBezTo>
                    <a:pt x="1489" y="3326"/>
                    <a:pt x="1584" y="3421"/>
                    <a:pt x="1711" y="3421"/>
                  </a:cubicBezTo>
                  <a:cubicBezTo>
                    <a:pt x="1837" y="3421"/>
                    <a:pt x="1932" y="3326"/>
                    <a:pt x="1932" y="3231"/>
                  </a:cubicBezTo>
                  <a:lnTo>
                    <a:pt x="1932" y="1933"/>
                  </a:lnTo>
                  <a:lnTo>
                    <a:pt x="3199" y="1933"/>
                  </a:lnTo>
                  <a:cubicBezTo>
                    <a:pt x="3326" y="1933"/>
                    <a:pt x="3421" y="1838"/>
                    <a:pt x="3421" y="1711"/>
                  </a:cubicBezTo>
                  <a:cubicBezTo>
                    <a:pt x="3421" y="1616"/>
                    <a:pt x="3326" y="1521"/>
                    <a:pt x="3199" y="1521"/>
                  </a:cubicBezTo>
                  <a:lnTo>
                    <a:pt x="1932" y="1521"/>
                  </a:lnTo>
                  <a:lnTo>
                    <a:pt x="1932" y="222"/>
                  </a:lnTo>
                  <a:cubicBezTo>
                    <a:pt x="1932" y="96"/>
                    <a:pt x="1837" y="1"/>
                    <a:pt x="1711" y="1"/>
                  </a:cubicBezTo>
                  <a:close/>
                </a:path>
              </a:pathLst>
            </a:custGeom>
            <a:ln w="3175"/>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defTabSz="1218630">
                <a:buClr>
                  <a:srgbClr val="000000"/>
                </a:buClr>
              </a:pPr>
              <a:endParaRPr kern="0">
                <a:solidFill>
                  <a:srgbClr val="000000"/>
                </a:solidFill>
                <a:sym typeface="Arial"/>
              </a:endParaRPr>
            </a:p>
          </p:txBody>
        </p:sp>
        <p:sp>
          <p:nvSpPr>
            <p:cNvPr id="1504" name="Google Shape;218;p14">
              <a:extLst>
                <a:ext uri="{FF2B5EF4-FFF2-40B4-BE49-F238E27FC236}">
                  <a16:creationId xmlns:a16="http://schemas.microsoft.com/office/drawing/2014/main" xmlns="" id="{98BCF5E2-E4CB-4A5D-BB6C-390295264188}"/>
                </a:ext>
              </a:extLst>
            </p:cNvPr>
            <p:cNvSpPr/>
            <p:nvPr/>
          </p:nvSpPr>
          <p:spPr>
            <a:xfrm>
              <a:off x="626732" y="2662838"/>
              <a:ext cx="291893" cy="302014"/>
            </a:xfrm>
            <a:custGeom>
              <a:avLst/>
              <a:gdLst/>
              <a:ahLst/>
              <a:cxnLst/>
              <a:rect l="l" t="t" r="r" b="b"/>
              <a:pathLst>
                <a:path w="10959" h="11339" extrusionOk="0">
                  <a:moveTo>
                    <a:pt x="4498" y="444"/>
                  </a:moveTo>
                  <a:cubicBezTo>
                    <a:pt x="6746" y="444"/>
                    <a:pt x="8583" y="2249"/>
                    <a:pt x="8583" y="4498"/>
                  </a:cubicBezTo>
                  <a:cubicBezTo>
                    <a:pt x="8583" y="6746"/>
                    <a:pt x="6746" y="8583"/>
                    <a:pt x="4498" y="8583"/>
                  </a:cubicBezTo>
                  <a:cubicBezTo>
                    <a:pt x="2249" y="8583"/>
                    <a:pt x="444" y="6746"/>
                    <a:pt x="444" y="4498"/>
                  </a:cubicBezTo>
                  <a:cubicBezTo>
                    <a:pt x="444" y="2249"/>
                    <a:pt x="2249" y="444"/>
                    <a:pt x="4498" y="444"/>
                  </a:cubicBezTo>
                  <a:close/>
                  <a:moveTo>
                    <a:pt x="4498" y="1"/>
                  </a:moveTo>
                  <a:cubicBezTo>
                    <a:pt x="2027" y="1"/>
                    <a:pt x="1" y="2028"/>
                    <a:pt x="1" y="4498"/>
                  </a:cubicBezTo>
                  <a:cubicBezTo>
                    <a:pt x="1" y="7000"/>
                    <a:pt x="2027" y="8995"/>
                    <a:pt x="4498" y="8995"/>
                  </a:cubicBezTo>
                  <a:cubicBezTo>
                    <a:pt x="5574" y="8995"/>
                    <a:pt x="6588" y="8615"/>
                    <a:pt x="7379" y="7981"/>
                  </a:cubicBezTo>
                  <a:lnTo>
                    <a:pt x="10546" y="11275"/>
                  </a:lnTo>
                  <a:cubicBezTo>
                    <a:pt x="10610" y="11338"/>
                    <a:pt x="10641" y="11338"/>
                    <a:pt x="10705" y="11338"/>
                  </a:cubicBezTo>
                  <a:cubicBezTo>
                    <a:pt x="10768" y="11338"/>
                    <a:pt x="10831" y="11338"/>
                    <a:pt x="10863" y="11275"/>
                  </a:cubicBezTo>
                  <a:cubicBezTo>
                    <a:pt x="10958" y="11212"/>
                    <a:pt x="10958" y="11085"/>
                    <a:pt x="10863" y="10990"/>
                  </a:cubicBezTo>
                  <a:lnTo>
                    <a:pt x="7696" y="7696"/>
                  </a:lnTo>
                  <a:cubicBezTo>
                    <a:pt x="8488" y="6873"/>
                    <a:pt x="8995" y="5733"/>
                    <a:pt x="8995" y="4498"/>
                  </a:cubicBezTo>
                  <a:cubicBezTo>
                    <a:pt x="8995" y="2028"/>
                    <a:pt x="6968" y="1"/>
                    <a:pt x="4498" y="1"/>
                  </a:cubicBezTo>
                  <a:close/>
                </a:path>
              </a:pathLst>
            </a:custGeom>
            <a:ln w="3175"/>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defTabSz="1218630">
                <a:buClr>
                  <a:srgbClr val="000000"/>
                </a:buClr>
              </a:pPr>
              <a:endParaRPr kern="0">
                <a:solidFill>
                  <a:srgbClr val="000000"/>
                </a:solidFill>
                <a:sym typeface="Arial"/>
              </a:endParaRPr>
            </a:p>
          </p:txBody>
        </p:sp>
      </p:grpSp>
    </p:spTree>
    <p:extLst>
      <p:ext uri="{BB962C8B-B14F-4D97-AF65-F5344CB8AC3E}">
        <p14:creationId xmlns:p14="http://schemas.microsoft.com/office/powerpoint/2010/main" val="2484496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27" name="Google Shape;320;p15">
            <a:extLst>
              <a:ext uri="{FF2B5EF4-FFF2-40B4-BE49-F238E27FC236}">
                <a16:creationId xmlns:a16="http://schemas.microsoft.com/office/drawing/2014/main" xmlns="" id="{9F5CD11B-6F9B-417C-83D1-BA30B31D916F}"/>
              </a:ext>
            </a:extLst>
          </p:cNvPr>
          <p:cNvSpPr/>
          <p:nvPr/>
        </p:nvSpPr>
        <p:spPr>
          <a:xfrm>
            <a:off x="702499" y="5028615"/>
            <a:ext cx="11214160" cy="1256440"/>
          </a:xfrm>
          <a:custGeom>
            <a:avLst/>
            <a:gdLst/>
            <a:ahLst/>
            <a:cxnLst/>
            <a:rect l="l" t="t" r="r" b="b"/>
            <a:pathLst>
              <a:path w="107264" h="28997" extrusionOk="0">
                <a:moveTo>
                  <a:pt x="52586" y="0"/>
                </a:moveTo>
                <a:cubicBezTo>
                  <a:pt x="28872" y="0"/>
                  <a:pt x="4993" y="641"/>
                  <a:pt x="3326" y="2308"/>
                </a:cubicBezTo>
                <a:cubicBezTo>
                  <a:pt x="0" y="5634"/>
                  <a:pt x="5131" y="27358"/>
                  <a:pt x="6936" y="27929"/>
                </a:cubicBezTo>
                <a:cubicBezTo>
                  <a:pt x="9499" y="28710"/>
                  <a:pt x="23652" y="28997"/>
                  <a:pt x="40420" y="28997"/>
                </a:cubicBezTo>
                <a:cubicBezTo>
                  <a:pt x="67160" y="28997"/>
                  <a:pt x="100552" y="28266"/>
                  <a:pt x="104192" y="27643"/>
                </a:cubicBezTo>
                <a:cubicBezTo>
                  <a:pt x="107263" y="27137"/>
                  <a:pt x="103400" y="3322"/>
                  <a:pt x="100835" y="1517"/>
                </a:cubicBezTo>
                <a:cubicBezTo>
                  <a:pt x="99556" y="633"/>
                  <a:pt x="76152" y="0"/>
                  <a:pt x="52586" y="0"/>
                </a:cubicBezTo>
                <a:close/>
              </a:path>
            </a:pathLst>
          </a:custGeom>
          <a:solidFill>
            <a:srgbClr val="EFEFEF"/>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26" name="Google Shape;320;p15">
            <a:extLst>
              <a:ext uri="{FF2B5EF4-FFF2-40B4-BE49-F238E27FC236}">
                <a16:creationId xmlns:a16="http://schemas.microsoft.com/office/drawing/2014/main" xmlns="" id="{1B1CE6B3-E715-4A4B-8C08-5917D512D330}"/>
              </a:ext>
            </a:extLst>
          </p:cNvPr>
          <p:cNvSpPr/>
          <p:nvPr/>
        </p:nvSpPr>
        <p:spPr>
          <a:xfrm>
            <a:off x="589420" y="3266813"/>
            <a:ext cx="11214160" cy="1256440"/>
          </a:xfrm>
          <a:custGeom>
            <a:avLst/>
            <a:gdLst/>
            <a:ahLst/>
            <a:cxnLst/>
            <a:rect l="l" t="t" r="r" b="b"/>
            <a:pathLst>
              <a:path w="107264" h="28997" extrusionOk="0">
                <a:moveTo>
                  <a:pt x="52586" y="0"/>
                </a:moveTo>
                <a:cubicBezTo>
                  <a:pt x="28872" y="0"/>
                  <a:pt x="4993" y="641"/>
                  <a:pt x="3326" y="2308"/>
                </a:cubicBezTo>
                <a:cubicBezTo>
                  <a:pt x="0" y="5634"/>
                  <a:pt x="5131" y="27358"/>
                  <a:pt x="6936" y="27929"/>
                </a:cubicBezTo>
                <a:cubicBezTo>
                  <a:pt x="9499" y="28710"/>
                  <a:pt x="23652" y="28997"/>
                  <a:pt x="40420" y="28997"/>
                </a:cubicBezTo>
                <a:cubicBezTo>
                  <a:pt x="67160" y="28997"/>
                  <a:pt x="100552" y="28266"/>
                  <a:pt x="104192" y="27643"/>
                </a:cubicBezTo>
                <a:cubicBezTo>
                  <a:pt x="107263" y="27137"/>
                  <a:pt x="103400" y="3322"/>
                  <a:pt x="100835" y="1517"/>
                </a:cubicBezTo>
                <a:cubicBezTo>
                  <a:pt x="99556" y="633"/>
                  <a:pt x="76152" y="0"/>
                  <a:pt x="52586" y="0"/>
                </a:cubicBezTo>
                <a:close/>
              </a:path>
            </a:pathLst>
          </a:custGeom>
          <a:solidFill>
            <a:srgbClr val="EFEFEF"/>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20" name="Google Shape;320;p15"/>
          <p:cNvSpPr/>
          <p:nvPr/>
        </p:nvSpPr>
        <p:spPr>
          <a:xfrm>
            <a:off x="488920" y="1256607"/>
            <a:ext cx="11214160" cy="1755879"/>
          </a:xfrm>
          <a:custGeom>
            <a:avLst/>
            <a:gdLst/>
            <a:ahLst/>
            <a:cxnLst/>
            <a:rect l="l" t="t" r="r" b="b"/>
            <a:pathLst>
              <a:path w="107264" h="28997" extrusionOk="0">
                <a:moveTo>
                  <a:pt x="52586" y="0"/>
                </a:moveTo>
                <a:cubicBezTo>
                  <a:pt x="28872" y="0"/>
                  <a:pt x="4993" y="641"/>
                  <a:pt x="3326" y="2308"/>
                </a:cubicBezTo>
                <a:cubicBezTo>
                  <a:pt x="0" y="5634"/>
                  <a:pt x="5131" y="27358"/>
                  <a:pt x="6936" y="27929"/>
                </a:cubicBezTo>
                <a:cubicBezTo>
                  <a:pt x="9499" y="28710"/>
                  <a:pt x="23652" y="28997"/>
                  <a:pt x="40420" y="28997"/>
                </a:cubicBezTo>
                <a:cubicBezTo>
                  <a:pt x="67160" y="28997"/>
                  <a:pt x="100552" y="28266"/>
                  <a:pt x="104192" y="27643"/>
                </a:cubicBezTo>
                <a:cubicBezTo>
                  <a:pt x="107263" y="27137"/>
                  <a:pt x="103400" y="3322"/>
                  <a:pt x="100835" y="1517"/>
                </a:cubicBezTo>
                <a:cubicBezTo>
                  <a:pt x="99556" y="633"/>
                  <a:pt x="76152" y="0"/>
                  <a:pt x="52586" y="0"/>
                </a:cubicBezTo>
                <a:close/>
              </a:path>
            </a:pathLst>
          </a:custGeom>
          <a:solidFill>
            <a:srgbClr val="EFEFEF"/>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23" name="Google Shape;323;p15"/>
          <p:cNvSpPr/>
          <p:nvPr/>
        </p:nvSpPr>
        <p:spPr>
          <a:xfrm>
            <a:off x="488921" y="1492209"/>
            <a:ext cx="842595" cy="842595"/>
          </a:xfrm>
          <a:custGeom>
            <a:avLst/>
            <a:gdLst/>
            <a:ahLst/>
            <a:cxnLst/>
            <a:rect l="l" t="t" r="r" b="b"/>
            <a:pathLst>
              <a:path w="19446" h="19446" extrusionOk="0">
                <a:moveTo>
                  <a:pt x="9723" y="1"/>
                </a:moveTo>
                <a:cubicBezTo>
                  <a:pt x="4371" y="1"/>
                  <a:pt x="1" y="4371"/>
                  <a:pt x="1" y="9723"/>
                </a:cubicBezTo>
                <a:cubicBezTo>
                  <a:pt x="1" y="15075"/>
                  <a:pt x="4371" y="19445"/>
                  <a:pt x="9723" y="19445"/>
                </a:cubicBezTo>
                <a:cubicBezTo>
                  <a:pt x="15075" y="19445"/>
                  <a:pt x="19446" y="15075"/>
                  <a:pt x="19446" y="9723"/>
                </a:cubicBezTo>
                <a:cubicBezTo>
                  <a:pt x="19446" y="4371"/>
                  <a:pt x="15075" y="1"/>
                  <a:pt x="9723" y="1"/>
                </a:cubicBezTo>
                <a:close/>
              </a:path>
            </a:pathLst>
          </a:custGeom>
          <a:solidFill>
            <a:srgbClr val="222831"/>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24" name="Google Shape;324;p15"/>
          <p:cNvSpPr/>
          <p:nvPr/>
        </p:nvSpPr>
        <p:spPr>
          <a:xfrm>
            <a:off x="598719" y="1734403"/>
            <a:ext cx="391096" cy="335591"/>
          </a:xfrm>
          <a:custGeom>
            <a:avLst/>
            <a:gdLst/>
            <a:ahLst/>
            <a:cxnLst/>
            <a:rect l="l" t="t" r="r" b="b"/>
            <a:pathLst>
              <a:path w="9026" h="7745" extrusionOk="0">
                <a:moveTo>
                  <a:pt x="4845" y="0"/>
                </a:moveTo>
                <a:cubicBezTo>
                  <a:pt x="4606" y="0"/>
                  <a:pt x="4363" y="16"/>
                  <a:pt x="4117" y="49"/>
                </a:cubicBezTo>
                <a:cubicBezTo>
                  <a:pt x="1774" y="365"/>
                  <a:pt x="0" y="2075"/>
                  <a:pt x="222" y="3912"/>
                </a:cubicBezTo>
                <a:cubicBezTo>
                  <a:pt x="317" y="4704"/>
                  <a:pt x="760" y="5401"/>
                  <a:pt x="1457" y="5907"/>
                </a:cubicBezTo>
                <a:lnTo>
                  <a:pt x="1014" y="7744"/>
                </a:lnTo>
                <a:lnTo>
                  <a:pt x="2819" y="6541"/>
                </a:lnTo>
                <a:cubicBezTo>
                  <a:pt x="3225" y="6663"/>
                  <a:pt x="3657" y="6719"/>
                  <a:pt x="4115" y="6719"/>
                </a:cubicBezTo>
                <a:cubicBezTo>
                  <a:pt x="4372" y="6719"/>
                  <a:pt x="4636" y="6702"/>
                  <a:pt x="4909" y="6667"/>
                </a:cubicBezTo>
                <a:cubicBezTo>
                  <a:pt x="7284" y="6382"/>
                  <a:pt x="9026" y="4641"/>
                  <a:pt x="8804" y="2804"/>
                </a:cubicBezTo>
                <a:cubicBezTo>
                  <a:pt x="8634" y="1186"/>
                  <a:pt x="6911" y="0"/>
                  <a:pt x="4845" y="0"/>
                </a:cubicBezTo>
                <a:close/>
              </a:path>
            </a:pathLst>
          </a:custGeom>
          <a:solidFill>
            <a:srgbClr val="F2A365"/>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25" name="Google Shape;325;p15"/>
          <p:cNvSpPr/>
          <p:nvPr/>
        </p:nvSpPr>
        <p:spPr>
          <a:xfrm>
            <a:off x="829255" y="1672073"/>
            <a:ext cx="392527" cy="347117"/>
          </a:xfrm>
          <a:custGeom>
            <a:avLst/>
            <a:gdLst/>
            <a:ahLst/>
            <a:cxnLst/>
            <a:rect l="l" t="t" r="r" b="b"/>
            <a:pathLst>
              <a:path w="9059" h="8011" extrusionOk="0">
                <a:moveTo>
                  <a:pt x="4151" y="0"/>
                </a:moveTo>
                <a:cubicBezTo>
                  <a:pt x="2152" y="0"/>
                  <a:pt x="477" y="1103"/>
                  <a:pt x="254" y="2722"/>
                </a:cubicBezTo>
                <a:cubicBezTo>
                  <a:pt x="1" y="4558"/>
                  <a:pt x="1711" y="6300"/>
                  <a:pt x="4054" y="6680"/>
                </a:cubicBezTo>
                <a:cubicBezTo>
                  <a:pt x="4339" y="6716"/>
                  <a:pt x="4615" y="6734"/>
                  <a:pt x="4884" y="6734"/>
                </a:cubicBezTo>
                <a:cubicBezTo>
                  <a:pt x="5332" y="6734"/>
                  <a:pt x="5760" y="6684"/>
                  <a:pt x="6176" y="6585"/>
                </a:cubicBezTo>
                <a:lnTo>
                  <a:pt x="8108" y="8010"/>
                </a:lnTo>
                <a:lnTo>
                  <a:pt x="7538" y="5952"/>
                </a:lnTo>
                <a:cubicBezTo>
                  <a:pt x="8235" y="5477"/>
                  <a:pt x="8678" y="4812"/>
                  <a:pt x="8805" y="4020"/>
                </a:cubicBezTo>
                <a:cubicBezTo>
                  <a:pt x="9058" y="2183"/>
                  <a:pt x="7348" y="410"/>
                  <a:pt x="4973" y="62"/>
                </a:cubicBezTo>
                <a:cubicBezTo>
                  <a:pt x="4695" y="20"/>
                  <a:pt x="4420" y="0"/>
                  <a:pt x="4151" y="0"/>
                </a:cubicBezTo>
                <a:close/>
              </a:path>
            </a:pathLst>
          </a:custGeom>
          <a:solidFill>
            <a:srgbClr val="FFFFFF"/>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26" name="Google Shape;326;p15"/>
          <p:cNvSpPr/>
          <p:nvPr/>
        </p:nvSpPr>
        <p:spPr>
          <a:xfrm>
            <a:off x="830642" y="1740577"/>
            <a:ext cx="153735" cy="207248"/>
          </a:xfrm>
          <a:custGeom>
            <a:avLst/>
            <a:gdLst/>
            <a:ahLst/>
            <a:cxnLst/>
            <a:rect l="l" t="t" r="r" b="b"/>
            <a:pathLst>
              <a:path w="3548" h="4783" extrusionOk="0">
                <a:moveTo>
                  <a:pt x="665" y="1"/>
                </a:moveTo>
                <a:cubicBezTo>
                  <a:pt x="412" y="381"/>
                  <a:pt x="222" y="792"/>
                  <a:pt x="190" y="1267"/>
                </a:cubicBezTo>
                <a:cubicBezTo>
                  <a:pt x="0" y="2724"/>
                  <a:pt x="1140" y="4149"/>
                  <a:pt x="2819" y="4783"/>
                </a:cubicBezTo>
                <a:cubicBezTo>
                  <a:pt x="3294" y="4149"/>
                  <a:pt x="3547" y="3421"/>
                  <a:pt x="3452" y="2661"/>
                </a:cubicBezTo>
                <a:cubicBezTo>
                  <a:pt x="3294" y="1362"/>
                  <a:pt x="2186" y="349"/>
                  <a:pt x="665" y="1"/>
                </a:cubicBezTo>
                <a:close/>
              </a:path>
            </a:pathLst>
          </a:custGeom>
          <a:solidFill>
            <a:srgbClr val="30475E"/>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27" name="Google Shape;327;p15"/>
          <p:cNvSpPr/>
          <p:nvPr/>
        </p:nvSpPr>
        <p:spPr>
          <a:xfrm>
            <a:off x="404671" y="5151797"/>
            <a:ext cx="841252" cy="842595"/>
          </a:xfrm>
          <a:custGeom>
            <a:avLst/>
            <a:gdLst/>
            <a:ahLst/>
            <a:cxnLst/>
            <a:rect l="l" t="t" r="r" b="b"/>
            <a:pathLst>
              <a:path w="19415" h="19446" extrusionOk="0">
                <a:moveTo>
                  <a:pt x="9723" y="1"/>
                </a:moveTo>
                <a:cubicBezTo>
                  <a:pt x="4340" y="1"/>
                  <a:pt x="1" y="4371"/>
                  <a:pt x="1" y="9723"/>
                </a:cubicBezTo>
                <a:cubicBezTo>
                  <a:pt x="1" y="15075"/>
                  <a:pt x="4340" y="19445"/>
                  <a:pt x="9723" y="19445"/>
                </a:cubicBezTo>
                <a:cubicBezTo>
                  <a:pt x="15075" y="19445"/>
                  <a:pt x="19414" y="15075"/>
                  <a:pt x="19414" y="9723"/>
                </a:cubicBezTo>
                <a:cubicBezTo>
                  <a:pt x="19414" y="4371"/>
                  <a:pt x="15075" y="1"/>
                  <a:pt x="9723" y="1"/>
                </a:cubicBezTo>
                <a:close/>
              </a:path>
            </a:pathLst>
          </a:custGeom>
          <a:solidFill>
            <a:srgbClr val="222831"/>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28" name="Google Shape;328;p15"/>
          <p:cNvSpPr/>
          <p:nvPr/>
        </p:nvSpPr>
        <p:spPr>
          <a:xfrm>
            <a:off x="595431" y="5333740"/>
            <a:ext cx="402103" cy="514413"/>
          </a:xfrm>
          <a:custGeom>
            <a:avLst/>
            <a:gdLst/>
            <a:ahLst/>
            <a:cxnLst/>
            <a:rect l="l" t="t" r="r" b="b"/>
            <a:pathLst>
              <a:path w="9280" h="11872" extrusionOk="0">
                <a:moveTo>
                  <a:pt x="5062" y="1"/>
                </a:moveTo>
                <a:cubicBezTo>
                  <a:pt x="4809" y="1"/>
                  <a:pt x="4565" y="17"/>
                  <a:pt x="4340" y="45"/>
                </a:cubicBezTo>
                <a:cubicBezTo>
                  <a:pt x="2534" y="235"/>
                  <a:pt x="1521" y="1470"/>
                  <a:pt x="1331" y="2547"/>
                </a:cubicBezTo>
                <a:cubicBezTo>
                  <a:pt x="1331" y="2547"/>
                  <a:pt x="1331" y="4510"/>
                  <a:pt x="1046" y="4922"/>
                </a:cubicBezTo>
                <a:cubicBezTo>
                  <a:pt x="793" y="5334"/>
                  <a:pt x="1" y="6506"/>
                  <a:pt x="349" y="6696"/>
                </a:cubicBezTo>
                <a:cubicBezTo>
                  <a:pt x="465" y="6763"/>
                  <a:pt x="630" y="6787"/>
                  <a:pt x="805" y="6787"/>
                </a:cubicBezTo>
                <a:cubicBezTo>
                  <a:pt x="1203" y="6787"/>
                  <a:pt x="1648" y="6664"/>
                  <a:pt x="1648" y="6664"/>
                </a:cubicBezTo>
                <a:lnTo>
                  <a:pt x="1648" y="6664"/>
                </a:lnTo>
                <a:cubicBezTo>
                  <a:pt x="1648" y="6664"/>
                  <a:pt x="1426" y="8437"/>
                  <a:pt x="2313" y="8659"/>
                </a:cubicBezTo>
                <a:cubicBezTo>
                  <a:pt x="3231" y="8849"/>
                  <a:pt x="3801" y="8912"/>
                  <a:pt x="3801" y="8912"/>
                </a:cubicBezTo>
                <a:lnTo>
                  <a:pt x="3801" y="11509"/>
                </a:lnTo>
                <a:cubicBezTo>
                  <a:pt x="3801" y="11509"/>
                  <a:pt x="4579" y="11871"/>
                  <a:pt x="5584" y="11871"/>
                </a:cubicBezTo>
                <a:cubicBezTo>
                  <a:pt x="6124" y="11871"/>
                  <a:pt x="6730" y="11767"/>
                  <a:pt x="7316" y="11446"/>
                </a:cubicBezTo>
                <a:lnTo>
                  <a:pt x="7221" y="8659"/>
                </a:lnTo>
                <a:cubicBezTo>
                  <a:pt x="7221" y="8659"/>
                  <a:pt x="9280" y="8026"/>
                  <a:pt x="9185" y="4510"/>
                </a:cubicBezTo>
                <a:cubicBezTo>
                  <a:pt x="9102" y="825"/>
                  <a:pt x="6837" y="1"/>
                  <a:pt x="5062" y="1"/>
                </a:cubicBezTo>
                <a:close/>
              </a:path>
            </a:pathLst>
          </a:custGeom>
          <a:solidFill>
            <a:srgbClr val="FFFFFF"/>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29" name="Google Shape;329;p15"/>
          <p:cNvSpPr/>
          <p:nvPr/>
        </p:nvSpPr>
        <p:spPr>
          <a:xfrm>
            <a:off x="675029" y="5375489"/>
            <a:ext cx="253913" cy="146889"/>
          </a:xfrm>
          <a:custGeom>
            <a:avLst/>
            <a:gdLst/>
            <a:ahLst/>
            <a:cxnLst/>
            <a:rect l="l" t="t" r="r" b="b"/>
            <a:pathLst>
              <a:path w="5860" h="3390" extrusionOk="0">
                <a:moveTo>
                  <a:pt x="2845" y="0"/>
                </a:moveTo>
                <a:cubicBezTo>
                  <a:pt x="2561" y="0"/>
                  <a:pt x="731" y="54"/>
                  <a:pt x="381" y="1426"/>
                </a:cubicBezTo>
                <a:cubicBezTo>
                  <a:pt x="1" y="2882"/>
                  <a:pt x="1394" y="3389"/>
                  <a:pt x="2883" y="3389"/>
                </a:cubicBezTo>
                <a:cubicBezTo>
                  <a:pt x="4529" y="3389"/>
                  <a:pt x="5860" y="3041"/>
                  <a:pt x="5860" y="2186"/>
                </a:cubicBezTo>
                <a:cubicBezTo>
                  <a:pt x="5860" y="1046"/>
                  <a:pt x="5575" y="32"/>
                  <a:pt x="2883" y="1"/>
                </a:cubicBezTo>
                <a:cubicBezTo>
                  <a:pt x="2883" y="1"/>
                  <a:pt x="2870" y="0"/>
                  <a:pt x="2845" y="0"/>
                </a:cubicBezTo>
                <a:close/>
              </a:path>
            </a:pathLst>
          </a:custGeom>
          <a:solidFill>
            <a:srgbClr val="F2A365"/>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30" name="Google Shape;330;p15"/>
          <p:cNvSpPr/>
          <p:nvPr/>
        </p:nvSpPr>
        <p:spPr>
          <a:xfrm>
            <a:off x="404671" y="3433780"/>
            <a:ext cx="841252" cy="841209"/>
          </a:xfrm>
          <a:custGeom>
            <a:avLst/>
            <a:gdLst/>
            <a:ahLst/>
            <a:cxnLst/>
            <a:rect l="l" t="t" r="r" b="b"/>
            <a:pathLst>
              <a:path w="19415" h="19414" extrusionOk="0">
                <a:moveTo>
                  <a:pt x="9723" y="0"/>
                </a:moveTo>
                <a:cubicBezTo>
                  <a:pt x="4340" y="0"/>
                  <a:pt x="1" y="4339"/>
                  <a:pt x="1" y="9691"/>
                </a:cubicBezTo>
                <a:cubicBezTo>
                  <a:pt x="1" y="15075"/>
                  <a:pt x="4340" y="19413"/>
                  <a:pt x="9723" y="19413"/>
                </a:cubicBezTo>
                <a:cubicBezTo>
                  <a:pt x="15075" y="19413"/>
                  <a:pt x="19414" y="15075"/>
                  <a:pt x="19414" y="9691"/>
                </a:cubicBezTo>
                <a:cubicBezTo>
                  <a:pt x="19414" y="4339"/>
                  <a:pt x="15075" y="0"/>
                  <a:pt x="9723" y="0"/>
                </a:cubicBezTo>
                <a:close/>
              </a:path>
            </a:pathLst>
          </a:custGeom>
          <a:solidFill>
            <a:srgbClr val="30475E"/>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31" name="Google Shape;331;p15"/>
          <p:cNvSpPr/>
          <p:nvPr/>
        </p:nvSpPr>
        <p:spPr>
          <a:xfrm>
            <a:off x="529569" y="3764453"/>
            <a:ext cx="347247" cy="347203"/>
          </a:xfrm>
          <a:custGeom>
            <a:avLst/>
            <a:gdLst/>
            <a:ahLst/>
            <a:cxnLst/>
            <a:rect l="l" t="t" r="r" b="b"/>
            <a:pathLst>
              <a:path w="8014" h="8013" extrusionOk="0">
                <a:moveTo>
                  <a:pt x="3991" y="2312"/>
                </a:moveTo>
                <a:cubicBezTo>
                  <a:pt x="4941" y="2312"/>
                  <a:pt x="5670" y="3072"/>
                  <a:pt x="5670" y="3991"/>
                </a:cubicBezTo>
                <a:cubicBezTo>
                  <a:pt x="5670" y="4941"/>
                  <a:pt x="4941" y="5669"/>
                  <a:pt x="3991" y="5669"/>
                </a:cubicBezTo>
                <a:cubicBezTo>
                  <a:pt x="3073" y="5669"/>
                  <a:pt x="2313" y="4909"/>
                  <a:pt x="2313" y="3991"/>
                </a:cubicBezTo>
                <a:cubicBezTo>
                  <a:pt x="2313" y="3072"/>
                  <a:pt x="3073" y="2312"/>
                  <a:pt x="3991" y="2312"/>
                </a:cubicBezTo>
                <a:close/>
                <a:moveTo>
                  <a:pt x="3769" y="1"/>
                </a:moveTo>
                <a:cubicBezTo>
                  <a:pt x="3579" y="1"/>
                  <a:pt x="3453" y="127"/>
                  <a:pt x="3453" y="317"/>
                </a:cubicBezTo>
                <a:lnTo>
                  <a:pt x="3453" y="1489"/>
                </a:lnTo>
                <a:cubicBezTo>
                  <a:pt x="3136" y="1584"/>
                  <a:pt x="2883" y="1679"/>
                  <a:pt x="2629" y="1837"/>
                </a:cubicBezTo>
                <a:lnTo>
                  <a:pt x="1806" y="1014"/>
                </a:lnTo>
                <a:cubicBezTo>
                  <a:pt x="1743" y="951"/>
                  <a:pt x="1656" y="919"/>
                  <a:pt x="1568" y="919"/>
                </a:cubicBezTo>
                <a:cubicBezTo>
                  <a:pt x="1481" y="919"/>
                  <a:pt x="1394" y="951"/>
                  <a:pt x="1331" y="1014"/>
                </a:cubicBezTo>
                <a:lnTo>
                  <a:pt x="1014" y="1331"/>
                </a:lnTo>
                <a:cubicBezTo>
                  <a:pt x="888" y="1457"/>
                  <a:pt x="888" y="1679"/>
                  <a:pt x="1014" y="1806"/>
                </a:cubicBezTo>
                <a:lnTo>
                  <a:pt x="1838" y="2629"/>
                </a:lnTo>
                <a:cubicBezTo>
                  <a:pt x="1679" y="2882"/>
                  <a:pt x="1584" y="3136"/>
                  <a:pt x="1489" y="3452"/>
                </a:cubicBezTo>
                <a:lnTo>
                  <a:pt x="318" y="3452"/>
                </a:lnTo>
                <a:cubicBezTo>
                  <a:pt x="128" y="3452"/>
                  <a:pt x="1" y="3579"/>
                  <a:pt x="1" y="3769"/>
                </a:cubicBezTo>
                <a:lnTo>
                  <a:pt x="1" y="4244"/>
                </a:lnTo>
                <a:cubicBezTo>
                  <a:pt x="1" y="4403"/>
                  <a:pt x="128" y="4561"/>
                  <a:pt x="318" y="4561"/>
                </a:cubicBezTo>
                <a:lnTo>
                  <a:pt x="1489" y="4561"/>
                </a:lnTo>
                <a:cubicBezTo>
                  <a:pt x="1553" y="4846"/>
                  <a:pt x="1679" y="5131"/>
                  <a:pt x="1838" y="5353"/>
                </a:cubicBezTo>
                <a:lnTo>
                  <a:pt x="1014" y="6208"/>
                </a:lnTo>
                <a:cubicBezTo>
                  <a:pt x="888" y="6334"/>
                  <a:pt x="888" y="6524"/>
                  <a:pt x="1014" y="6651"/>
                </a:cubicBezTo>
                <a:lnTo>
                  <a:pt x="1331" y="6999"/>
                </a:lnTo>
                <a:cubicBezTo>
                  <a:pt x="1394" y="7063"/>
                  <a:pt x="1481" y="7094"/>
                  <a:pt x="1568" y="7094"/>
                </a:cubicBezTo>
                <a:cubicBezTo>
                  <a:pt x="1656" y="7094"/>
                  <a:pt x="1743" y="7063"/>
                  <a:pt x="1806" y="6999"/>
                </a:cubicBezTo>
                <a:lnTo>
                  <a:pt x="2629" y="6144"/>
                </a:lnTo>
                <a:cubicBezTo>
                  <a:pt x="2883" y="6303"/>
                  <a:pt x="3136" y="6429"/>
                  <a:pt x="3453" y="6493"/>
                </a:cubicBezTo>
                <a:lnTo>
                  <a:pt x="3453" y="7664"/>
                </a:lnTo>
                <a:cubicBezTo>
                  <a:pt x="3453" y="7854"/>
                  <a:pt x="3579" y="8013"/>
                  <a:pt x="3769" y="8013"/>
                </a:cubicBezTo>
                <a:lnTo>
                  <a:pt x="4245" y="8013"/>
                </a:lnTo>
                <a:cubicBezTo>
                  <a:pt x="4403" y="8013"/>
                  <a:pt x="4561" y="7854"/>
                  <a:pt x="4561" y="7664"/>
                </a:cubicBezTo>
                <a:lnTo>
                  <a:pt x="4561" y="6493"/>
                </a:lnTo>
                <a:cubicBezTo>
                  <a:pt x="4846" y="6429"/>
                  <a:pt x="5131" y="6303"/>
                  <a:pt x="5385" y="6144"/>
                </a:cubicBezTo>
                <a:lnTo>
                  <a:pt x="6208" y="6999"/>
                </a:lnTo>
                <a:cubicBezTo>
                  <a:pt x="6271" y="7063"/>
                  <a:pt x="6351" y="7094"/>
                  <a:pt x="6430" y="7094"/>
                </a:cubicBezTo>
                <a:cubicBezTo>
                  <a:pt x="6509" y="7094"/>
                  <a:pt x="6588" y="7063"/>
                  <a:pt x="6651" y="6999"/>
                </a:cubicBezTo>
                <a:lnTo>
                  <a:pt x="7000" y="6651"/>
                </a:lnTo>
                <a:cubicBezTo>
                  <a:pt x="7126" y="6524"/>
                  <a:pt x="7126" y="6334"/>
                  <a:pt x="7000" y="6208"/>
                </a:cubicBezTo>
                <a:lnTo>
                  <a:pt x="6176" y="5353"/>
                </a:lnTo>
                <a:cubicBezTo>
                  <a:pt x="6303" y="5131"/>
                  <a:pt x="6430" y="4846"/>
                  <a:pt x="6493" y="4561"/>
                </a:cubicBezTo>
                <a:lnTo>
                  <a:pt x="7696" y="4561"/>
                </a:lnTo>
                <a:cubicBezTo>
                  <a:pt x="7855" y="4561"/>
                  <a:pt x="8013" y="4403"/>
                  <a:pt x="8013" y="4244"/>
                </a:cubicBezTo>
                <a:lnTo>
                  <a:pt x="8013" y="3769"/>
                </a:lnTo>
                <a:cubicBezTo>
                  <a:pt x="8013" y="3579"/>
                  <a:pt x="7855" y="3452"/>
                  <a:pt x="7696" y="3452"/>
                </a:cubicBezTo>
                <a:lnTo>
                  <a:pt x="6493" y="3452"/>
                </a:lnTo>
                <a:cubicBezTo>
                  <a:pt x="6430" y="3136"/>
                  <a:pt x="6335" y="2882"/>
                  <a:pt x="6176" y="2629"/>
                </a:cubicBezTo>
                <a:lnTo>
                  <a:pt x="7000" y="1806"/>
                </a:lnTo>
                <a:cubicBezTo>
                  <a:pt x="7126" y="1679"/>
                  <a:pt x="7126" y="1457"/>
                  <a:pt x="7000" y="1331"/>
                </a:cubicBezTo>
                <a:lnTo>
                  <a:pt x="6651" y="1014"/>
                </a:lnTo>
                <a:cubicBezTo>
                  <a:pt x="6588" y="951"/>
                  <a:pt x="6509" y="919"/>
                  <a:pt x="6430" y="919"/>
                </a:cubicBezTo>
                <a:cubicBezTo>
                  <a:pt x="6351" y="919"/>
                  <a:pt x="6271" y="951"/>
                  <a:pt x="6208" y="1014"/>
                </a:cubicBezTo>
                <a:lnTo>
                  <a:pt x="5385" y="1837"/>
                </a:lnTo>
                <a:cubicBezTo>
                  <a:pt x="5131" y="1679"/>
                  <a:pt x="4846" y="1584"/>
                  <a:pt x="4561" y="1489"/>
                </a:cubicBezTo>
                <a:lnTo>
                  <a:pt x="4561" y="317"/>
                </a:lnTo>
                <a:cubicBezTo>
                  <a:pt x="4561" y="127"/>
                  <a:pt x="4403" y="1"/>
                  <a:pt x="4245" y="1"/>
                </a:cubicBezTo>
                <a:close/>
              </a:path>
            </a:pathLst>
          </a:custGeom>
          <a:solidFill>
            <a:srgbClr val="F2A365"/>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32" name="Google Shape;332;p15"/>
          <p:cNvSpPr/>
          <p:nvPr/>
        </p:nvSpPr>
        <p:spPr>
          <a:xfrm>
            <a:off x="657197" y="3892061"/>
            <a:ext cx="90603" cy="90603"/>
          </a:xfrm>
          <a:custGeom>
            <a:avLst/>
            <a:gdLst/>
            <a:ahLst/>
            <a:cxnLst/>
            <a:rect l="l" t="t" r="r" b="b"/>
            <a:pathLst>
              <a:path w="2091" h="2091" extrusionOk="0">
                <a:moveTo>
                  <a:pt x="1045" y="1"/>
                </a:moveTo>
                <a:cubicBezTo>
                  <a:pt x="475" y="1"/>
                  <a:pt x="0" y="476"/>
                  <a:pt x="0" y="1046"/>
                </a:cubicBezTo>
                <a:cubicBezTo>
                  <a:pt x="0" y="1648"/>
                  <a:pt x="475" y="2091"/>
                  <a:pt x="1045" y="2091"/>
                </a:cubicBezTo>
                <a:cubicBezTo>
                  <a:pt x="1647" y="2091"/>
                  <a:pt x="2090" y="1648"/>
                  <a:pt x="2090" y="1046"/>
                </a:cubicBezTo>
                <a:cubicBezTo>
                  <a:pt x="2090" y="476"/>
                  <a:pt x="1647" y="1"/>
                  <a:pt x="1045" y="1"/>
                </a:cubicBezTo>
                <a:close/>
              </a:path>
            </a:pathLst>
          </a:custGeom>
          <a:solidFill>
            <a:srgbClr val="F2A365"/>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33" name="Google Shape;333;p15"/>
          <p:cNvSpPr/>
          <p:nvPr/>
        </p:nvSpPr>
        <p:spPr>
          <a:xfrm>
            <a:off x="819123" y="3620383"/>
            <a:ext cx="288188" cy="288188"/>
          </a:xfrm>
          <a:custGeom>
            <a:avLst/>
            <a:gdLst/>
            <a:ahLst/>
            <a:cxnLst/>
            <a:rect l="l" t="t" r="r" b="b"/>
            <a:pathLst>
              <a:path w="6651" h="6651" extrusionOk="0">
                <a:moveTo>
                  <a:pt x="3325" y="1932"/>
                </a:moveTo>
                <a:cubicBezTo>
                  <a:pt x="4085" y="1932"/>
                  <a:pt x="4719" y="2566"/>
                  <a:pt x="4719" y="3326"/>
                </a:cubicBezTo>
                <a:cubicBezTo>
                  <a:pt x="4719" y="4117"/>
                  <a:pt x="4085" y="4719"/>
                  <a:pt x="3325" y="4719"/>
                </a:cubicBezTo>
                <a:cubicBezTo>
                  <a:pt x="2534" y="4719"/>
                  <a:pt x="1932" y="4117"/>
                  <a:pt x="1932" y="3326"/>
                </a:cubicBezTo>
                <a:cubicBezTo>
                  <a:pt x="1932" y="2566"/>
                  <a:pt x="2534" y="1932"/>
                  <a:pt x="3325" y="1932"/>
                </a:cubicBezTo>
                <a:close/>
                <a:moveTo>
                  <a:pt x="3104" y="0"/>
                </a:moveTo>
                <a:cubicBezTo>
                  <a:pt x="2977" y="0"/>
                  <a:pt x="2850" y="127"/>
                  <a:pt x="2850" y="254"/>
                </a:cubicBezTo>
                <a:lnTo>
                  <a:pt x="2850" y="1267"/>
                </a:lnTo>
                <a:cubicBezTo>
                  <a:pt x="2597" y="1299"/>
                  <a:pt x="2375" y="1394"/>
                  <a:pt x="2185" y="1520"/>
                </a:cubicBezTo>
                <a:lnTo>
                  <a:pt x="1488" y="824"/>
                </a:lnTo>
                <a:cubicBezTo>
                  <a:pt x="1441" y="776"/>
                  <a:pt x="1370" y="752"/>
                  <a:pt x="1298" y="752"/>
                </a:cubicBezTo>
                <a:cubicBezTo>
                  <a:pt x="1227" y="752"/>
                  <a:pt x="1156" y="776"/>
                  <a:pt x="1108" y="824"/>
                </a:cubicBezTo>
                <a:lnTo>
                  <a:pt x="823" y="1109"/>
                </a:lnTo>
                <a:cubicBezTo>
                  <a:pt x="728" y="1235"/>
                  <a:pt x="728" y="1394"/>
                  <a:pt x="823" y="1489"/>
                </a:cubicBezTo>
                <a:lnTo>
                  <a:pt x="1520" y="2185"/>
                </a:lnTo>
                <a:cubicBezTo>
                  <a:pt x="1393" y="2407"/>
                  <a:pt x="1298" y="2629"/>
                  <a:pt x="1235" y="2851"/>
                </a:cubicBezTo>
                <a:lnTo>
                  <a:pt x="253" y="2851"/>
                </a:lnTo>
                <a:cubicBezTo>
                  <a:pt x="95" y="2851"/>
                  <a:pt x="0" y="2977"/>
                  <a:pt x="0" y="3136"/>
                </a:cubicBezTo>
                <a:lnTo>
                  <a:pt x="0" y="3516"/>
                </a:lnTo>
                <a:cubicBezTo>
                  <a:pt x="0" y="3674"/>
                  <a:pt x="95" y="3801"/>
                  <a:pt x="253" y="3801"/>
                </a:cubicBezTo>
                <a:lnTo>
                  <a:pt x="1235" y="3801"/>
                </a:lnTo>
                <a:cubicBezTo>
                  <a:pt x="1298" y="4022"/>
                  <a:pt x="1393" y="4244"/>
                  <a:pt x="1520" y="4466"/>
                </a:cubicBezTo>
                <a:lnTo>
                  <a:pt x="823" y="5162"/>
                </a:lnTo>
                <a:cubicBezTo>
                  <a:pt x="728" y="5257"/>
                  <a:pt x="728" y="5447"/>
                  <a:pt x="823" y="5542"/>
                </a:cubicBezTo>
                <a:lnTo>
                  <a:pt x="1108" y="5827"/>
                </a:lnTo>
                <a:cubicBezTo>
                  <a:pt x="1156" y="5875"/>
                  <a:pt x="1227" y="5899"/>
                  <a:pt x="1298" y="5899"/>
                </a:cubicBezTo>
                <a:cubicBezTo>
                  <a:pt x="1370" y="5899"/>
                  <a:pt x="1441" y="5875"/>
                  <a:pt x="1488" y="5827"/>
                </a:cubicBezTo>
                <a:lnTo>
                  <a:pt x="2185" y="5131"/>
                </a:lnTo>
                <a:cubicBezTo>
                  <a:pt x="2375" y="5257"/>
                  <a:pt x="2597" y="5352"/>
                  <a:pt x="2850" y="5416"/>
                </a:cubicBezTo>
                <a:lnTo>
                  <a:pt x="2850" y="6397"/>
                </a:lnTo>
                <a:cubicBezTo>
                  <a:pt x="2850" y="6524"/>
                  <a:pt x="2977" y="6651"/>
                  <a:pt x="3104" y="6651"/>
                </a:cubicBezTo>
                <a:lnTo>
                  <a:pt x="3515" y="6651"/>
                </a:lnTo>
                <a:cubicBezTo>
                  <a:pt x="3674" y="6651"/>
                  <a:pt x="3769" y="6524"/>
                  <a:pt x="3769" y="6397"/>
                </a:cubicBezTo>
                <a:lnTo>
                  <a:pt x="3769" y="5416"/>
                </a:lnTo>
                <a:cubicBezTo>
                  <a:pt x="4022" y="5352"/>
                  <a:pt x="4244" y="5257"/>
                  <a:pt x="4465" y="5131"/>
                </a:cubicBezTo>
                <a:lnTo>
                  <a:pt x="5162" y="5827"/>
                </a:lnTo>
                <a:cubicBezTo>
                  <a:pt x="5210" y="5875"/>
                  <a:pt x="5273" y="5899"/>
                  <a:pt x="5340" y="5899"/>
                </a:cubicBezTo>
                <a:cubicBezTo>
                  <a:pt x="5408" y="5899"/>
                  <a:pt x="5479" y="5875"/>
                  <a:pt x="5542" y="5827"/>
                </a:cubicBezTo>
                <a:lnTo>
                  <a:pt x="5795" y="5542"/>
                </a:lnTo>
                <a:cubicBezTo>
                  <a:pt x="5922" y="5447"/>
                  <a:pt x="5922" y="5257"/>
                  <a:pt x="5795" y="5162"/>
                </a:cubicBezTo>
                <a:lnTo>
                  <a:pt x="5099" y="4466"/>
                </a:lnTo>
                <a:cubicBezTo>
                  <a:pt x="5257" y="4244"/>
                  <a:pt x="5352" y="4022"/>
                  <a:pt x="5384" y="3801"/>
                </a:cubicBezTo>
                <a:lnTo>
                  <a:pt x="6366" y="3801"/>
                </a:lnTo>
                <a:cubicBezTo>
                  <a:pt x="6524" y="3801"/>
                  <a:pt x="6651" y="3674"/>
                  <a:pt x="6651" y="3516"/>
                </a:cubicBezTo>
                <a:lnTo>
                  <a:pt x="6651" y="3136"/>
                </a:lnTo>
                <a:cubicBezTo>
                  <a:pt x="6651" y="2977"/>
                  <a:pt x="6524" y="2851"/>
                  <a:pt x="6366" y="2851"/>
                </a:cubicBezTo>
                <a:lnTo>
                  <a:pt x="5384" y="2851"/>
                </a:lnTo>
                <a:cubicBezTo>
                  <a:pt x="5352" y="2629"/>
                  <a:pt x="5257" y="2407"/>
                  <a:pt x="5099" y="2185"/>
                </a:cubicBezTo>
                <a:lnTo>
                  <a:pt x="5795" y="1489"/>
                </a:lnTo>
                <a:cubicBezTo>
                  <a:pt x="5922" y="1394"/>
                  <a:pt x="5922" y="1235"/>
                  <a:pt x="5795" y="1109"/>
                </a:cubicBezTo>
                <a:lnTo>
                  <a:pt x="5542" y="824"/>
                </a:lnTo>
                <a:cubicBezTo>
                  <a:pt x="5479" y="776"/>
                  <a:pt x="5408" y="752"/>
                  <a:pt x="5340" y="752"/>
                </a:cubicBezTo>
                <a:cubicBezTo>
                  <a:pt x="5273" y="752"/>
                  <a:pt x="5210" y="776"/>
                  <a:pt x="5162" y="824"/>
                </a:cubicBezTo>
                <a:lnTo>
                  <a:pt x="4465" y="1520"/>
                </a:lnTo>
                <a:cubicBezTo>
                  <a:pt x="4244" y="1394"/>
                  <a:pt x="4022" y="1299"/>
                  <a:pt x="3769" y="1267"/>
                </a:cubicBezTo>
                <a:lnTo>
                  <a:pt x="3769" y="254"/>
                </a:lnTo>
                <a:cubicBezTo>
                  <a:pt x="3769" y="127"/>
                  <a:pt x="3674" y="0"/>
                  <a:pt x="3515" y="0"/>
                </a:cubicBezTo>
                <a:close/>
              </a:path>
            </a:pathLst>
          </a:custGeom>
          <a:solidFill>
            <a:srgbClr val="FFFFFF"/>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334" name="Google Shape;334;p15"/>
          <p:cNvSpPr/>
          <p:nvPr/>
        </p:nvSpPr>
        <p:spPr>
          <a:xfrm>
            <a:off x="930285" y="3731527"/>
            <a:ext cx="65905" cy="65905"/>
          </a:xfrm>
          <a:custGeom>
            <a:avLst/>
            <a:gdLst/>
            <a:ahLst/>
            <a:cxnLst/>
            <a:rect l="l" t="t" r="r" b="b"/>
            <a:pathLst>
              <a:path w="1521" h="1521" extrusionOk="0">
                <a:moveTo>
                  <a:pt x="760" y="1"/>
                </a:moveTo>
                <a:cubicBezTo>
                  <a:pt x="317" y="1"/>
                  <a:pt x="0" y="349"/>
                  <a:pt x="0" y="761"/>
                </a:cubicBezTo>
                <a:cubicBezTo>
                  <a:pt x="0" y="1204"/>
                  <a:pt x="317" y="1521"/>
                  <a:pt x="760" y="1521"/>
                </a:cubicBezTo>
                <a:cubicBezTo>
                  <a:pt x="1172" y="1521"/>
                  <a:pt x="1520" y="1172"/>
                  <a:pt x="1520" y="761"/>
                </a:cubicBezTo>
                <a:cubicBezTo>
                  <a:pt x="1520" y="349"/>
                  <a:pt x="1172" y="1"/>
                  <a:pt x="760" y="1"/>
                </a:cubicBezTo>
                <a:close/>
              </a:path>
            </a:pathLst>
          </a:custGeom>
          <a:solidFill>
            <a:srgbClr val="FFFFFF"/>
          </a:solidFill>
          <a:ln>
            <a:noFill/>
          </a:ln>
        </p:spPr>
        <p:txBody>
          <a:bodyPr spcFirstLastPara="1" wrap="square" lIns="121854" tIns="121854" rIns="121854" bIns="121854" anchor="ctr" anchorCtr="0">
            <a:noAutofit/>
          </a:bodyPr>
          <a:lstStyle/>
          <a:p>
            <a:pPr defTabSz="1218720">
              <a:buClr>
                <a:srgbClr val="000000"/>
              </a:buClr>
            </a:pPr>
            <a:endParaRPr kern="0">
              <a:solidFill>
                <a:srgbClr val="000000"/>
              </a:solidFill>
              <a:cs typeface="Arial"/>
              <a:sym typeface="Arial"/>
            </a:endParaRPr>
          </a:p>
        </p:txBody>
      </p:sp>
      <p:sp>
        <p:nvSpPr>
          <p:cNvPr id="418" name="Google Shape;418;p15"/>
          <p:cNvSpPr txBox="1"/>
          <p:nvPr/>
        </p:nvSpPr>
        <p:spPr>
          <a:xfrm>
            <a:off x="651733" y="370225"/>
            <a:ext cx="10998400" cy="641600"/>
          </a:xfrm>
          <a:prstGeom prst="rect">
            <a:avLst/>
          </a:prstGeom>
          <a:noFill/>
          <a:ln>
            <a:noFill/>
          </a:ln>
        </p:spPr>
        <p:txBody>
          <a:bodyPr spcFirstLastPara="1" wrap="square" lIns="121854" tIns="121854" rIns="121854" bIns="121854" anchor="ctr" anchorCtr="0">
            <a:noAutofit/>
          </a:bodyPr>
          <a:lstStyle/>
          <a:p>
            <a:pPr algn="ctr" defTabSz="1218720">
              <a:buClr>
                <a:srgbClr val="000000"/>
              </a:buClr>
            </a:pPr>
            <a:r>
              <a:rPr lang="ru-RU" sz="2400" kern="0" dirty="0">
                <a:solidFill>
                  <a:srgbClr val="30475E"/>
                </a:solidFill>
                <a:latin typeface="Fira Sans Medium"/>
                <a:ea typeface="Fira Sans Medium"/>
                <a:cs typeface="Fira Sans Medium"/>
                <a:sym typeface="Fira Sans Medium"/>
              </a:rPr>
              <a:t>Квалификационная категория продлевается на основании заявления педагогов, но не более чем на один год в следующих случаях:</a:t>
            </a:r>
            <a:endParaRPr lang="kk-KZ" sz="2400" kern="0" dirty="0">
              <a:solidFill>
                <a:srgbClr val="30475E"/>
              </a:solidFill>
              <a:latin typeface="Fira Sans Medium"/>
              <a:ea typeface="Fira Sans Medium"/>
              <a:cs typeface="Fira Sans Medium"/>
              <a:sym typeface="Fira Sans Medium"/>
            </a:endParaRPr>
          </a:p>
        </p:txBody>
      </p:sp>
      <p:sp>
        <p:nvSpPr>
          <p:cNvPr id="419" name="Google Shape;419;p15"/>
          <p:cNvSpPr txBox="1"/>
          <p:nvPr/>
        </p:nvSpPr>
        <p:spPr>
          <a:xfrm>
            <a:off x="1392633" y="1397001"/>
            <a:ext cx="9389667" cy="1460499"/>
          </a:xfrm>
          <a:prstGeom prst="rect">
            <a:avLst/>
          </a:prstGeom>
          <a:noFill/>
          <a:ln>
            <a:noFill/>
          </a:ln>
        </p:spPr>
        <p:txBody>
          <a:bodyPr spcFirstLastPara="1" wrap="square" lIns="121854" tIns="121854" rIns="121854" bIns="121854" anchor="ctr" anchorCtr="0">
            <a:noAutofit/>
          </a:bodyPr>
          <a:lstStyle/>
          <a:p>
            <a:pPr defTabSz="1218720">
              <a:buClr>
                <a:srgbClr val="000000"/>
              </a:buClr>
            </a:pPr>
            <a:r>
              <a:rPr lang="ru-RU" sz="1700" kern="0" dirty="0">
                <a:solidFill>
                  <a:srgbClr val="000000"/>
                </a:solidFill>
                <a:latin typeface="Fira Sans Medium"/>
                <a:ea typeface="Fira Sans Medium"/>
                <a:cs typeface="Fira Sans Medium"/>
                <a:sym typeface="Fira Sans Medium"/>
              </a:rPr>
              <a:t>при временной нетрудоспособности, согласно перечню социально значимых заболеваний и заболеваний, представляющих опасность для окружающих, утвержденным приказом Министра здравоохранения Республики Казахстан от 23 сентября 2020 года № ҚР ДСМ-108/2020 «Об утверждении перечня социально значимых заболеваний» (зарегистрирован в Реестре государственной регистрации нормативных правовых актов № 21263);</a:t>
            </a:r>
            <a:endParaRPr sz="1700" kern="0" dirty="0">
              <a:solidFill>
                <a:srgbClr val="000000"/>
              </a:solidFill>
              <a:latin typeface="Fira Sans Medium"/>
              <a:ea typeface="Fira Sans Medium"/>
              <a:cs typeface="Fira Sans Medium"/>
              <a:sym typeface="Fira Sans Medium"/>
            </a:endParaRPr>
          </a:p>
        </p:txBody>
      </p:sp>
      <p:sp>
        <p:nvSpPr>
          <p:cNvPr id="421" name="Google Shape;421;p15"/>
          <p:cNvSpPr txBox="1"/>
          <p:nvPr/>
        </p:nvSpPr>
        <p:spPr>
          <a:xfrm>
            <a:off x="1331515" y="3517088"/>
            <a:ext cx="10640648" cy="707005"/>
          </a:xfrm>
          <a:prstGeom prst="rect">
            <a:avLst/>
          </a:prstGeom>
          <a:noFill/>
          <a:ln>
            <a:noFill/>
          </a:ln>
        </p:spPr>
        <p:txBody>
          <a:bodyPr spcFirstLastPara="1" wrap="square" lIns="121854" tIns="121854" rIns="121854" bIns="121854" anchor="ctr" anchorCtr="0">
            <a:noAutofit/>
          </a:bodyPr>
          <a:lstStyle/>
          <a:p>
            <a:pPr defTabSz="1218720">
              <a:buClr>
                <a:srgbClr val="000000"/>
              </a:buClr>
            </a:pPr>
            <a:r>
              <a:rPr lang="ru-RU" sz="1700" kern="0" dirty="0">
                <a:solidFill>
                  <a:srgbClr val="000000"/>
                </a:solidFill>
                <a:latin typeface="Fira Sans Medium"/>
                <a:ea typeface="Fira Sans Medium"/>
                <a:cs typeface="Fira Sans Medium"/>
                <a:sym typeface="Fira Sans Medium"/>
              </a:rPr>
              <a:t>после выхода из отпуска по беременности и родам или отпуска по уходу за ребенком до достижения им возраста трех лет или отпуска для работников, усыновившим (удочерившим) новорожденного ребенка (детей);</a:t>
            </a:r>
            <a:endParaRPr sz="1700" kern="0" dirty="0">
              <a:solidFill>
                <a:srgbClr val="000000"/>
              </a:solidFill>
              <a:latin typeface="Fira Sans Medium"/>
              <a:ea typeface="Fira Sans Medium"/>
              <a:cs typeface="Fira Sans Medium"/>
              <a:sym typeface="Fira Sans Medium"/>
            </a:endParaRPr>
          </a:p>
        </p:txBody>
      </p:sp>
      <p:sp>
        <p:nvSpPr>
          <p:cNvPr id="28" name="Google Shape;421;p15">
            <a:extLst>
              <a:ext uri="{FF2B5EF4-FFF2-40B4-BE49-F238E27FC236}">
                <a16:creationId xmlns:a16="http://schemas.microsoft.com/office/drawing/2014/main" xmlns="" id="{2902DBDB-9BD9-42F0-B501-C4C31533EC87}"/>
              </a:ext>
            </a:extLst>
          </p:cNvPr>
          <p:cNvSpPr txBox="1"/>
          <p:nvPr/>
        </p:nvSpPr>
        <p:spPr>
          <a:xfrm>
            <a:off x="1436661" y="5277520"/>
            <a:ext cx="10640648" cy="707005"/>
          </a:xfrm>
          <a:prstGeom prst="rect">
            <a:avLst/>
          </a:prstGeom>
          <a:noFill/>
          <a:ln>
            <a:noFill/>
          </a:ln>
        </p:spPr>
        <p:txBody>
          <a:bodyPr spcFirstLastPara="1" wrap="square" lIns="121854" tIns="121854" rIns="121854" bIns="121854" anchor="ctr" anchorCtr="0">
            <a:noAutofit/>
          </a:bodyPr>
          <a:lstStyle/>
          <a:p>
            <a:pPr defTabSz="1218720">
              <a:buClr>
                <a:srgbClr val="000000"/>
              </a:buClr>
            </a:pPr>
            <a:r>
              <a:rPr lang="ru-RU" sz="1700" kern="0" dirty="0">
                <a:solidFill>
                  <a:srgbClr val="000000"/>
                </a:solidFill>
                <a:latin typeface="Fira Sans Medium"/>
                <a:ea typeface="Fira Sans Medium"/>
                <a:cs typeface="Fira Sans Medium"/>
                <a:sym typeface="Fira Sans Medium"/>
              </a:rPr>
              <a:t>перешедших в организации образования с уполномоченного органа в области образования, органов управления образования, методических кабинетов, институтов повышения квалификации.</a:t>
            </a:r>
            <a:endParaRPr sz="1700" kern="0" dirty="0">
              <a:solidFill>
                <a:srgbClr val="000000"/>
              </a:solidFill>
              <a:latin typeface="Fira Sans Medium"/>
              <a:ea typeface="Fira Sans Medium"/>
              <a:cs typeface="Fira Sans Medium"/>
              <a:sym typeface="Fira Sans Medium"/>
            </a:endParaRPr>
          </a:p>
        </p:txBody>
      </p:sp>
    </p:spTree>
    <p:extLst>
      <p:ext uri="{BB962C8B-B14F-4D97-AF65-F5344CB8AC3E}">
        <p14:creationId xmlns:p14="http://schemas.microsoft.com/office/powerpoint/2010/main" val="127495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grpSp>
        <p:nvGrpSpPr>
          <p:cNvPr id="1499" name="Google Shape;1499;p18"/>
          <p:cNvGrpSpPr/>
          <p:nvPr/>
        </p:nvGrpSpPr>
        <p:grpSpPr>
          <a:xfrm>
            <a:off x="193925" y="957000"/>
            <a:ext cx="4074931" cy="5418157"/>
            <a:chOff x="3049525" y="1569750"/>
            <a:chExt cx="1724425" cy="2292850"/>
          </a:xfrm>
        </p:grpSpPr>
        <p:sp>
          <p:nvSpPr>
            <p:cNvPr id="1500" name="Google Shape;1500;p18"/>
            <p:cNvSpPr/>
            <p:nvPr/>
          </p:nvSpPr>
          <p:spPr>
            <a:xfrm>
              <a:off x="3628275" y="1569750"/>
              <a:ext cx="809975" cy="441800"/>
            </a:xfrm>
            <a:custGeom>
              <a:avLst/>
              <a:gdLst/>
              <a:ahLst/>
              <a:cxnLst/>
              <a:rect l="l" t="t" r="r" b="b"/>
              <a:pathLst>
                <a:path w="32399" h="17672" extrusionOk="0">
                  <a:moveTo>
                    <a:pt x="1" y="0"/>
                  </a:moveTo>
                  <a:lnTo>
                    <a:pt x="1" y="5985"/>
                  </a:lnTo>
                  <a:cubicBezTo>
                    <a:pt x="10990" y="5985"/>
                    <a:pt x="20966" y="10451"/>
                    <a:pt x="28186" y="17671"/>
                  </a:cubicBezTo>
                  <a:lnTo>
                    <a:pt x="32398" y="13459"/>
                  </a:lnTo>
                  <a:cubicBezTo>
                    <a:pt x="24101" y="5162"/>
                    <a:pt x="12637" y="0"/>
                    <a:pt x="1" y="0"/>
                  </a:cubicBezTo>
                  <a:close/>
                </a:path>
              </a:pathLst>
            </a:custGeom>
            <a:solidFill>
              <a:srgbClr val="CECECE"/>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01" name="Google Shape;1501;p18"/>
            <p:cNvSpPr/>
            <p:nvPr/>
          </p:nvSpPr>
          <p:spPr>
            <a:xfrm>
              <a:off x="3049525" y="2137400"/>
              <a:ext cx="1157550" cy="1157525"/>
            </a:xfrm>
            <a:custGeom>
              <a:avLst/>
              <a:gdLst/>
              <a:ahLst/>
              <a:cxnLst/>
              <a:rect l="l" t="t" r="r" b="b"/>
              <a:pathLst>
                <a:path w="46302" h="46301" extrusionOk="0">
                  <a:moveTo>
                    <a:pt x="23151" y="1"/>
                  </a:moveTo>
                  <a:cubicBezTo>
                    <a:pt x="10357" y="1"/>
                    <a:pt x="1" y="10356"/>
                    <a:pt x="1" y="23151"/>
                  </a:cubicBezTo>
                  <a:cubicBezTo>
                    <a:pt x="1" y="35945"/>
                    <a:pt x="10357" y="46301"/>
                    <a:pt x="23151" y="46301"/>
                  </a:cubicBezTo>
                  <a:cubicBezTo>
                    <a:pt x="35945" y="46301"/>
                    <a:pt x="46301" y="35945"/>
                    <a:pt x="46301" y="23151"/>
                  </a:cubicBezTo>
                  <a:cubicBezTo>
                    <a:pt x="46301" y="10356"/>
                    <a:pt x="35945" y="1"/>
                    <a:pt x="23151" y="1"/>
                  </a:cubicBezTo>
                  <a:close/>
                </a:path>
              </a:pathLst>
            </a:custGeom>
            <a:solidFill>
              <a:srgbClr val="CECECE"/>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02" name="Google Shape;1502;p18"/>
            <p:cNvSpPr/>
            <p:nvPr/>
          </p:nvSpPr>
          <p:spPr>
            <a:xfrm>
              <a:off x="3078025" y="2215575"/>
              <a:ext cx="1099750" cy="1001175"/>
            </a:xfrm>
            <a:custGeom>
              <a:avLst/>
              <a:gdLst/>
              <a:ahLst/>
              <a:cxnLst/>
              <a:rect l="l" t="t" r="r" b="b"/>
              <a:pathLst>
                <a:path w="43990" h="40047" extrusionOk="0">
                  <a:moveTo>
                    <a:pt x="21995" y="1"/>
                  </a:moveTo>
                  <a:cubicBezTo>
                    <a:pt x="16865" y="1"/>
                    <a:pt x="11734" y="1957"/>
                    <a:pt x="7823" y="5868"/>
                  </a:cubicBezTo>
                  <a:cubicBezTo>
                    <a:pt x="1" y="13690"/>
                    <a:pt x="1" y="26357"/>
                    <a:pt x="7823" y="34180"/>
                  </a:cubicBezTo>
                  <a:cubicBezTo>
                    <a:pt x="11734" y="38091"/>
                    <a:pt x="16865" y="40046"/>
                    <a:pt x="21995" y="40046"/>
                  </a:cubicBezTo>
                  <a:cubicBezTo>
                    <a:pt x="27126" y="40046"/>
                    <a:pt x="32256" y="38091"/>
                    <a:pt x="36167" y="34180"/>
                  </a:cubicBezTo>
                  <a:cubicBezTo>
                    <a:pt x="43989" y="26357"/>
                    <a:pt x="43989" y="13690"/>
                    <a:pt x="36167" y="5868"/>
                  </a:cubicBezTo>
                  <a:cubicBezTo>
                    <a:pt x="32256" y="1957"/>
                    <a:pt x="27126" y="1"/>
                    <a:pt x="21995" y="1"/>
                  </a:cubicBezTo>
                  <a:close/>
                </a:path>
              </a:pathLst>
            </a:custGeom>
            <a:solidFill>
              <a:srgbClr val="FFFFFF"/>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03" name="Google Shape;1503;p18"/>
            <p:cNvSpPr/>
            <p:nvPr/>
          </p:nvSpPr>
          <p:spPr>
            <a:xfrm>
              <a:off x="4361425" y="2372550"/>
              <a:ext cx="47525" cy="47525"/>
            </a:xfrm>
            <a:custGeom>
              <a:avLst/>
              <a:gdLst/>
              <a:ahLst/>
              <a:cxnLst/>
              <a:rect l="l" t="t" r="r" b="b"/>
              <a:pathLst>
                <a:path w="1901" h="1901" extrusionOk="0">
                  <a:moveTo>
                    <a:pt x="951" y="460"/>
                  </a:moveTo>
                  <a:cubicBezTo>
                    <a:pt x="1077" y="460"/>
                    <a:pt x="1204" y="507"/>
                    <a:pt x="1299" y="602"/>
                  </a:cubicBezTo>
                  <a:cubicBezTo>
                    <a:pt x="1394" y="697"/>
                    <a:pt x="1426" y="824"/>
                    <a:pt x="1426" y="950"/>
                  </a:cubicBezTo>
                  <a:cubicBezTo>
                    <a:pt x="1426" y="1077"/>
                    <a:pt x="1394" y="1204"/>
                    <a:pt x="1299" y="1299"/>
                  </a:cubicBezTo>
                  <a:cubicBezTo>
                    <a:pt x="1204" y="1394"/>
                    <a:pt x="1077" y="1441"/>
                    <a:pt x="951" y="1441"/>
                  </a:cubicBezTo>
                  <a:cubicBezTo>
                    <a:pt x="824" y="1441"/>
                    <a:pt x="697" y="1394"/>
                    <a:pt x="602" y="1299"/>
                  </a:cubicBezTo>
                  <a:cubicBezTo>
                    <a:pt x="507" y="1204"/>
                    <a:pt x="444" y="1077"/>
                    <a:pt x="444" y="950"/>
                  </a:cubicBezTo>
                  <a:cubicBezTo>
                    <a:pt x="444" y="824"/>
                    <a:pt x="507" y="697"/>
                    <a:pt x="602" y="602"/>
                  </a:cubicBezTo>
                  <a:cubicBezTo>
                    <a:pt x="697" y="507"/>
                    <a:pt x="824" y="460"/>
                    <a:pt x="951" y="460"/>
                  </a:cubicBezTo>
                  <a:close/>
                  <a:moveTo>
                    <a:pt x="939" y="0"/>
                  </a:moveTo>
                  <a:cubicBezTo>
                    <a:pt x="697" y="0"/>
                    <a:pt x="460" y="95"/>
                    <a:pt x="286" y="285"/>
                  </a:cubicBezTo>
                  <a:cubicBezTo>
                    <a:pt x="96" y="475"/>
                    <a:pt x="1" y="697"/>
                    <a:pt x="1" y="950"/>
                  </a:cubicBezTo>
                  <a:cubicBezTo>
                    <a:pt x="1" y="1204"/>
                    <a:pt x="96" y="1457"/>
                    <a:pt x="286" y="1615"/>
                  </a:cubicBezTo>
                  <a:cubicBezTo>
                    <a:pt x="476" y="1805"/>
                    <a:pt x="697" y="1900"/>
                    <a:pt x="951" y="1900"/>
                  </a:cubicBezTo>
                  <a:cubicBezTo>
                    <a:pt x="1172" y="1900"/>
                    <a:pt x="1426" y="1805"/>
                    <a:pt x="1616" y="1615"/>
                  </a:cubicBezTo>
                  <a:cubicBezTo>
                    <a:pt x="1806" y="1457"/>
                    <a:pt x="1901" y="1204"/>
                    <a:pt x="1901" y="950"/>
                  </a:cubicBezTo>
                  <a:cubicBezTo>
                    <a:pt x="1901" y="697"/>
                    <a:pt x="1806" y="475"/>
                    <a:pt x="1616" y="285"/>
                  </a:cubicBezTo>
                  <a:cubicBezTo>
                    <a:pt x="1426" y="95"/>
                    <a:pt x="1180" y="0"/>
                    <a:pt x="939"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04" name="Google Shape;1504;p18"/>
            <p:cNvSpPr/>
            <p:nvPr/>
          </p:nvSpPr>
          <p:spPr>
            <a:xfrm>
              <a:off x="4247425" y="2319500"/>
              <a:ext cx="213775" cy="213800"/>
            </a:xfrm>
            <a:custGeom>
              <a:avLst/>
              <a:gdLst/>
              <a:ahLst/>
              <a:cxnLst/>
              <a:rect l="l" t="t" r="r" b="b"/>
              <a:pathLst>
                <a:path w="8551" h="8552" extrusionOk="0">
                  <a:moveTo>
                    <a:pt x="2424" y="2314"/>
                  </a:moveTo>
                  <a:cubicBezTo>
                    <a:pt x="2693" y="2314"/>
                    <a:pt x="2927" y="2373"/>
                    <a:pt x="3104" y="2439"/>
                  </a:cubicBezTo>
                  <a:cubicBezTo>
                    <a:pt x="2724" y="2787"/>
                    <a:pt x="2407" y="3167"/>
                    <a:pt x="2090" y="3579"/>
                  </a:cubicBezTo>
                  <a:cubicBezTo>
                    <a:pt x="1679" y="3326"/>
                    <a:pt x="1109" y="3262"/>
                    <a:pt x="697" y="3262"/>
                  </a:cubicBezTo>
                  <a:cubicBezTo>
                    <a:pt x="1296" y="2519"/>
                    <a:pt x="1921" y="2314"/>
                    <a:pt x="2424" y="2314"/>
                  </a:cubicBezTo>
                  <a:close/>
                  <a:moveTo>
                    <a:pt x="8076" y="476"/>
                  </a:moveTo>
                  <a:cubicBezTo>
                    <a:pt x="7981" y="1331"/>
                    <a:pt x="7506" y="3832"/>
                    <a:pt x="5004" y="5859"/>
                  </a:cubicBezTo>
                  <a:lnTo>
                    <a:pt x="4972" y="5891"/>
                  </a:lnTo>
                  <a:cubicBezTo>
                    <a:pt x="4592" y="6176"/>
                    <a:pt x="4212" y="6461"/>
                    <a:pt x="3769" y="6714"/>
                  </a:cubicBezTo>
                  <a:lnTo>
                    <a:pt x="1869" y="4814"/>
                  </a:lnTo>
                  <a:cubicBezTo>
                    <a:pt x="3990" y="1204"/>
                    <a:pt x="7252" y="602"/>
                    <a:pt x="8076" y="476"/>
                  </a:cubicBezTo>
                  <a:close/>
                  <a:moveTo>
                    <a:pt x="1837" y="5416"/>
                  </a:moveTo>
                  <a:lnTo>
                    <a:pt x="3135" y="6714"/>
                  </a:lnTo>
                  <a:lnTo>
                    <a:pt x="2565" y="6999"/>
                  </a:lnTo>
                  <a:lnTo>
                    <a:pt x="1584" y="6018"/>
                  </a:lnTo>
                  <a:lnTo>
                    <a:pt x="1837" y="5416"/>
                  </a:lnTo>
                  <a:close/>
                  <a:moveTo>
                    <a:pt x="6112" y="5479"/>
                  </a:moveTo>
                  <a:cubicBezTo>
                    <a:pt x="6271" y="5954"/>
                    <a:pt x="6429" y="6936"/>
                    <a:pt x="5289" y="7854"/>
                  </a:cubicBezTo>
                  <a:cubicBezTo>
                    <a:pt x="5289" y="7443"/>
                    <a:pt x="5226" y="6873"/>
                    <a:pt x="4972" y="6461"/>
                  </a:cubicBezTo>
                  <a:cubicBezTo>
                    <a:pt x="5067" y="6398"/>
                    <a:pt x="5131" y="6334"/>
                    <a:pt x="5226" y="6271"/>
                  </a:cubicBezTo>
                  <a:cubicBezTo>
                    <a:pt x="5257" y="6239"/>
                    <a:pt x="5289" y="6208"/>
                    <a:pt x="5321" y="6176"/>
                  </a:cubicBezTo>
                  <a:cubicBezTo>
                    <a:pt x="5384" y="6144"/>
                    <a:pt x="5447" y="6081"/>
                    <a:pt x="5511" y="6049"/>
                  </a:cubicBezTo>
                  <a:cubicBezTo>
                    <a:pt x="5732" y="5859"/>
                    <a:pt x="5922" y="5669"/>
                    <a:pt x="6112" y="5479"/>
                  </a:cubicBezTo>
                  <a:close/>
                  <a:moveTo>
                    <a:pt x="8329" y="0"/>
                  </a:moveTo>
                  <a:cubicBezTo>
                    <a:pt x="8297" y="0"/>
                    <a:pt x="7221" y="32"/>
                    <a:pt x="5827" y="634"/>
                  </a:cubicBezTo>
                  <a:cubicBezTo>
                    <a:pt x="4972" y="982"/>
                    <a:pt x="4212" y="1489"/>
                    <a:pt x="3484" y="2122"/>
                  </a:cubicBezTo>
                  <a:cubicBezTo>
                    <a:pt x="3207" y="1972"/>
                    <a:pt x="2829" y="1856"/>
                    <a:pt x="2404" y="1856"/>
                  </a:cubicBezTo>
                  <a:cubicBezTo>
                    <a:pt x="1662" y="1856"/>
                    <a:pt x="777" y="2210"/>
                    <a:pt x="32" y="3357"/>
                  </a:cubicBezTo>
                  <a:cubicBezTo>
                    <a:pt x="32" y="3421"/>
                    <a:pt x="0" y="3452"/>
                    <a:pt x="0" y="3484"/>
                  </a:cubicBezTo>
                  <a:cubicBezTo>
                    <a:pt x="0" y="3547"/>
                    <a:pt x="32" y="3579"/>
                    <a:pt x="32" y="3611"/>
                  </a:cubicBezTo>
                  <a:cubicBezTo>
                    <a:pt x="84" y="3662"/>
                    <a:pt x="135" y="3714"/>
                    <a:pt x="204" y="3714"/>
                  </a:cubicBezTo>
                  <a:cubicBezTo>
                    <a:pt x="220" y="3714"/>
                    <a:pt x="236" y="3712"/>
                    <a:pt x="254" y="3706"/>
                  </a:cubicBezTo>
                  <a:cubicBezTo>
                    <a:pt x="333" y="3698"/>
                    <a:pt x="446" y="3692"/>
                    <a:pt x="577" y="3692"/>
                  </a:cubicBezTo>
                  <a:cubicBezTo>
                    <a:pt x="970" y="3692"/>
                    <a:pt x="1528" y="3745"/>
                    <a:pt x="1837" y="3959"/>
                  </a:cubicBezTo>
                  <a:cubicBezTo>
                    <a:pt x="1679" y="4212"/>
                    <a:pt x="1520" y="4466"/>
                    <a:pt x="1394" y="4719"/>
                  </a:cubicBezTo>
                  <a:cubicBezTo>
                    <a:pt x="1362" y="4751"/>
                    <a:pt x="1362" y="4782"/>
                    <a:pt x="1362" y="4846"/>
                  </a:cubicBezTo>
                  <a:cubicBezTo>
                    <a:pt x="1362" y="4909"/>
                    <a:pt x="1362" y="4941"/>
                    <a:pt x="1425" y="5004"/>
                  </a:cubicBezTo>
                  <a:lnTo>
                    <a:pt x="1489" y="5068"/>
                  </a:lnTo>
                  <a:lnTo>
                    <a:pt x="1109" y="5954"/>
                  </a:lnTo>
                  <a:cubicBezTo>
                    <a:pt x="1109" y="5986"/>
                    <a:pt x="1077" y="6018"/>
                    <a:pt x="1077" y="6049"/>
                  </a:cubicBezTo>
                  <a:cubicBezTo>
                    <a:pt x="1077" y="6113"/>
                    <a:pt x="1109" y="6176"/>
                    <a:pt x="1140" y="6208"/>
                  </a:cubicBezTo>
                  <a:lnTo>
                    <a:pt x="2344" y="7411"/>
                  </a:lnTo>
                  <a:cubicBezTo>
                    <a:pt x="2390" y="7457"/>
                    <a:pt x="2453" y="7487"/>
                    <a:pt x="2521" y="7487"/>
                  </a:cubicBezTo>
                  <a:cubicBezTo>
                    <a:pt x="2546" y="7487"/>
                    <a:pt x="2572" y="7483"/>
                    <a:pt x="2597" y="7474"/>
                  </a:cubicBezTo>
                  <a:lnTo>
                    <a:pt x="3484" y="7063"/>
                  </a:lnTo>
                  <a:lnTo>
                    <a:pt x="3579" y="7158"/>
                  </a:lnTo>
                  <a:cubicBezTo>
                    <a:pt x="3616" y="7195"/>
                    <a:pt x="3675" y="7210"/>
                    <a:pt x="3730" y="7210"/>
                  </a:cubicBezTo>
                  <a:cubicBezTo>
                    <a:pt x="3769" y="7210"/>
                    <a:pt x="3806" y="7202"/>
                    <a:pt x="3832" y="7189"/>
                  </a:cubicBezTo>
                  <a:cubicBezTo>
                    <a:pt x="4085" y="7031"/>
                    <a:pt x="4339" y="6873"/>
                    <a:pt x="4592" y="6714"/>
                  </a:cubicBezTo>
                  <a:cubicBezTo>
                    <a:pt x="4877" y="7158"/>
                    <a:pt x="4846" y="7981"/>
                    <a:pt x="4814" y="8298"/>
                  </a:cubicBezTo>
                  <a:cubicBezTo>
                    <a:pt x="4814" y="8361"/>
                    <a:pt x="4846" y="8456"/>
                    <a:pt x="4941" y="8519"/>
                  </a:cubicBezTo>
                  <a:cubicBezTo>
                    <a:pt x="4972" y="8519"/>
                    <a:pt x="5004" y="8551"/>
                    <a:pt x="5036" y="8551"/>
                  </a:cubicBezTo>
                  <a:cubicBezTo>
                    <a:pt x="5099" y="8551"/>
                    <a:pt x="5131" y="8519"/>
                    <a:pt x="5162" y="8519"/>
                  </a:cubicBezTo>
                  <a:cubicBezTo>
                    <a:pt x="6967" y="7348"/>
                    <a:pt x="6809" y="5828"/>
                    <a:pt x="6461" y="5068"/>
                  </a:cubicBezTo>
                  <a:cubicBezTo>
                    <a:pt x="8487" y="2756"/>
                    <a:pt x="8551" y="286"/>
                    <a:pt x="8551" y="254"/>
                  </a:cubicBezTo>
                  <a:cubicBezTo>
                    <a:pt x="8551" y="191"/>
                    <a:pt x="8551" y="127"/>
                    <a:pt x="8487" y="96"/>
                  </a:cubicBezTo>
                  <a:cubicBezTo>
                    <a:pt x="8456" y="32"/>
                    <a:pt x="8392" y="0"/>
                    <a:pt x="8329"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05" name="Google Shape;1505;p18"/>
            <p:cNvSpPr/>
            <p:nvPr/>
          </p:nvSpPr>
          <p:spPr>
            <a:xfrm>
              <a:off x="4241875" y="2497625"/>
              <a:ext cx="41975" cy="42000"/>
            </a:xfrm>
            <a:custGeom>
              <a:avLst/>
              <a:gdLst/>
              <a:ahLst/>
              <a:cxnLst/>
              <a:rect l="l" t="t" r="r" b="b"/>
              <a:pathLst>
                <a:path w="1679" h="1680" extrusionOk="0">
                  <a:moveTo>
                    <a:pt x="1457" y="1"/>
                  </a:moveTo>
                  <a:cubicBezTo>
                    <a:pt x="1394" y="1"/>
                    <a:pt x="1331" y="33"/>
                    <a:pt x="1267" y="64"/>
                  </a:cubicBezTo>
                  <a:lnTo>
                    <a:pt x="64" y="1299"/>
                  </a:lnTo>
                  <a:cubicBezTo>
                    <a:pt x="32" y="1331"/>
                    <a:pt x="0" y="1394"/>
                    <a:pt x="0" y="1458"/>
                  </a:cubicBezTo>
                  <a:cubicBezTo>
                    <a:pt x="0" y="1521"/>
                    <a:pt x="32" y="1584"/>
                    <a:pt x="64" y="1616"/>
                  </a:cubicBezTo>
                  <a:cubicBezTo>
                    <a:pt x="95" y="1648"/>
                    <a:pt x="159" y="1679"/>
                    <a:pt x="222" y="1679"/>
                  </a:cubicBezTo>
                  <a:cubicBezTo>
                    <a:pt x="286" y="1679"/>
                    <a:pt x="349" y="1648"/>
                    <a:pt x="381" y="1616"/>
                  </a:cubicBezTo>
                  <a:lnTo>
                    <a:pt x="1616" y="381"/>
                  </a:lnTo>
                  <a:cubicBezTo>
                    <a:pt x="1647" y="349"/>
                    <a:pt x="1679" y="286"/>
                    <a:pt x="1679" y="223"/>
                  </a:cubicBezTo>
                  <a:cubicBezTo>
                    <a:pt x="1679" y="159"/>
                    <a:pt x="1647" y="96"/>
                    <a:pt x="1616" y="64"/>
                  </a:cubicBezTo>
                  <a:cubicBezTo>
                    <a:pt x="1552" y="33"/>
                    <a:pt x="1521" y="1"/>
                    <a:pt x="1457" y="1"/>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06" name="Google Shape;1506;p18"/>
            <p:cNvSpPr/>
            <p:nvPr/>
          </p:nvSpPr>
          <p:spPr>
            <a:xfrm>
              <a:off x="4237925" y="2484975"/>
              <a:ext cx="33275" cy="32475"/>
            </a:xfrm>
            <a:custGeom>
              <a:avLst/>
              <a:gdLst/>
              <a:ahLst/>
              <a:cxnLst/>
              <a:rect l="l" t="t" r="r" b="b"/>
              <a:pathLst>
                <a:path w="1331" h="1299" extrusionOk="0">
                  <a:moveTo>
                    <a:pt x="1077" y="0"/>
                  </a:moveTo>
                  <a:cubicBezTo>
                    <a:pt x="1045" y="0"/>
                    <a:pt x="982" y="32"/>
                    <a:pt x="919" y="64"/>
                  </a:cubicBezTo>
                  <a:lnTo>
                    <a:pt x="63" y="919"/>
                  </a:lnTo>
                  <a:cubicBezTo>
                    <a:pt x="32" y="950"/>
                    <a:pt x="0" y="1014"/>
                    <a:pt x="0" y="1077"/>
                  </a:cubicBezTo>
                  <a:cubicBezTo>
                    <a:pt x="0" y="1140"/>
                    <a:pt x="32" y="1204"/>
                    <a:pt x="63" y="1235"/>
                  </a:cubicBezTo>
                  <a:cubicBezTo>
                    <a:pt x="127" y="1267"/>
                    <a:pt x="190" y="1299"/>
                    <a:pt x="253" y="1299"/>
                  </a:cubicBezTo>
                  <a:cubicBezTo>
                    <a:pt x="317" y="1299"/>
                    <a:pt x="348" y="1299"/>
                    <a:pt x="412" y="1235"/>
                  </a:cubicBezTo>
                  <a:lnTo>
                    <a:pt x="1267" y="380"/>
                  </a:lnTo>
                  <a:cubicBezTo>
                    <a:pt x="1299" y="349"/>
                    <a:pt x="1330" y="285"/>
                    <a:pt x="1330" y="222"/>
                  </a:cubicBezTo>
                  <a:cubicBezTo>
                    <a:pt x="1330" y="159"/>
                    <a:pt x="1299" y="95"/>
                    <a:pt x="1267" y="64"/>
                  </a:cubicBezTo>
                  <a:cubicBezTo>
                    <a:pt x="1204" y="32"/>
                    <a:pt x="1172" y="0"/>
                    <a:pt x="1077"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07" name="Google Shape;1507;p18"/>
            <p:cNvSpPr/>
            <p:nvPr/>
          </p:nvSpPr>
          <p:spPr>
            <a:xfrm>
              <a:off x="4264050" y="2510300"/>
              <a:ext cx="32475" cy="32500"/>
            </a:xfrm>
            <a:custGeom>
              <a:avLst/>
              <a:gdLst/>
              <a:ahLst/>
              <a:cxnLst/>
              <a:rect l="l" t="t" r="r" b="b"/>
              <a:pathLst>
                <a:path w="1299" h="1300" extrusionOk="0">
                  <a:moveTo>
                    <a:pt x="1077" y="1"/>
                  </a:moveTo>
                  <a:cubicBezTo>
                    <a:pt x="1014" y="1"/>
                    <a:pt x="950" y="32"/>
                    <a:pt x="919" y="64"/>
                  </a:cubicBezTo>
                  <a:lnTo>
                    <a:pt x="64" y="919"/>
                  </a:lnTo>
                  <a:cubicBezTo>
                    <a:pt x="0" y="951"/>
                    <a:pt x="0" y="1014"/>
                    <a:pt x="0" y="1077"/>
                  </a:cubicBezTo>
                  <a:cubicBezTo>
                    <a:pt x="0" y="1141"/>
                    <a:pt x="0" y="1204"/>
                    <a:pt x="64" y="1236"/>
                  </a:cubicBezTo>
                  <a:cubicBezTo>
                    <a:pt x="95" y="1299"/>
                    <a:pt x="159" y="1299"/>
                    <a:pt x="222" y="1299"/>
                  </a:cubicBezTo>
                  <a:cubicBezTo>
                    <a:pt x="285" y="1299"/>
                    <a:pt x="349" y="1267"/>
                    <a:pt x="380" y="1236"/>
                  </a:cubicBezTo>
                  <a:lnTo>
                    <a:pt x="1235" y="381"/>
                  </a:lnTo>
                  <a:cubicBezTo>
                    <a:pt x="1267" y="349"/>
                    <a:pt x="1299" y="286"/>
                    <a:pt x="1299" y="222"/>
                  </a:cubicBezTo>
                  <a:cubicBezTo>
                    <a:pt x="1299" y="159"/>
                    <a:pt x="1267" y="96"/>
                    <a:pt x="1235" y="64"/>
                  </a:cubicBezTo>
                  <a:cubicBezTo>
                    <a:pt x="1172" y="32"/>
                    <a:pt x="1140" y="1"/>
                    <a:pt x="1077" y="1"/>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08" name="Google Shape;1508;p18"/>
            <p:cNvSpPr/>
            <p:nvPr/>
          </p:nvSpPr>
          <p:spPr>
            <a:xfrm>
              <a:off x="3842850" y="1928400"/>
              <a:ext cx="207450" cy="159950"/>
            </a:xfrm>
            <a:custGeom>
              <a:avLst/>
              <a:gdLst/>
              <a:ahLst/>
              <a:cxnLst/>
              <a:rect l="l" t="t" r="r" b="b"/>
              <a:pathLst>
                <a:path w="8298" h="6398" extrusionOk="0">
                  <a:moveTo>
                    <a:pt x="159" y="0"/>
                  </a:moveTo>
                  <a:cubicBezTo>
                    <a:pt x="64" y="0"/>
                    <a:pt x="0" y="63"/>
                    <a:pt x="0" y="127"/>
                  </a:cubicBezTo>
                  <a:lnTo>
                    <a:pt x="0" y="6271"/>
                  </a:lnTo>
                  <a:cubicBezTo>
                    <a:pt x="0" y="6334"/>
                    <a:pt x="64" y="6397"/>
                    <a:pt x="159" y="6397"/>
                  </a:cubicBezTo>
                  <a:lnTo>
                    <a:pt x="8139" y="6397"/>
                  </a:lnTo>
                  <a:cubicBezTo>
                    <a:pt x="8234" y="6397"/>
                    <a:pt x="8298" y="6334"/>
                    <a:pt x="8298" y="6271"/>
                  </a:cubicBezTo>
                  <a:cubicBezTo>
                    <a:pt x="8298" y="6175"/>
                    <a:pt x="8234" y="6112"/>
                    <a:pt x="8139" y="6112"/>
                  </a:cubicBezTo>
                  <a:lnTo>
                    <a:pt x="317" y="6112"/>
                  </a:lnTo>
                  <a:lnTo>
                    <a:pt x="317" y="127"/>
                  </a:lnTo>
                  <a:cubicBezTo>
                    <a:pt x="317" y="63"/>
                    <a:pt x="254" y="0"/>
                    <a:pt x="159"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09" name="Google Shape;1509;p18"/>
            <p:cNvSpPr/>
            <p:nvPr/>
          </p:nvSpPr>
          <p:spPr>
            <a:xfrm>
              <a:off x="3863425" y="2004400"/>
              <a:ext cx="37250" cy="64950"/>
            </a:xfrm>
            <a:custGeom>
              <a:avLst/>
              <a:gdLst/>
              <a:ahLst/>
              <a:cxnLst/>
              <a:rect l="l" t="t" r="r" b="b"/>
              <a:pathLst>
                <a:path w="1490" h="2598" extrusionOk="0">
                  <a:moveTo>
                    <a:pt x="1046" y="349"/>
                  </a:moveTo>
                  <a:lnTo>
                    <a:pt x="1046" y="2249"/>
                  </a:lnTo>
                  <a:lnTo>
                    <a:pt x="412" y="2249"/>
                  </a:lnTo>
                  <a:lnTo>
                    <a:pt x="412" y="349"/>
                  </a:lnTo>
                  <a:close/>
                  <a:moveTo>
                    <a:pt x="286" y="0"/>
                  </a:moveTo>
                  <a:cubicBezTo>
                    <a:pt x="127" y="0"/>
                    <a:pt x="1" y="127"/>
                    <a:pt x="1" y="254"/>
                  </a:cubicBezTo>
                  <a:lnTo>
                    <a:pt x="1" y="2344"/>
                  </a:lnTo>
                  <a:cubicBezTo>
                    <a:pt x="1" y="2470"/>
                    <a:pt x="127" y="2597"/>
                    <a:pt x="286" y="2597"/>
                  </a:cubicBezTo>
                  <a:lnTo>
                    <a:pt x="1172" y="2597"/>
                  </a:lnTo>
                  <a:cubicBezTo>
                    <a:pt x="1331" y="2597"/>
                    <a:pt x="1489" y="2470"/>
                    <a:pt x="1489" y="2344"/>
                  </a:cubicBezTo>
                  <a:lnTo>
                    <a:pt x="1489" y="254"/>
                  </a:lnTo>
                  <a:cubicBezTo>
                    <a:pt x="1489" y="127"/>
                    <a:pt x="1331" y="0"/>
                    <a:pt x="1172"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10" name="Google Shape;1510;p18"/>
            <p:cNvSpPr/>
            <p:nvPr/>
          </p:nvSpPr>
          <p:spPr>
            <a:xfrm>
              <a:off x="3908550" y="1986175"/>
              <a:ext cx="37250" cy="83175"/>
            </a:xfrm>
            <a:custGeom>
              <a:avLst/>
              <a:gdLst/>
              <a:ahLst/>
              <a:cxnLst/>
              <a:rect l="l" t="t" r="r" b="b"/>
              <a:pathLst>
                <a:path w="1490" h="3327" extrusionOk="0">
                  <a:moveTo>
                    <a:pt x="1046" y="349"/>
                  </a:moveTo>
                  <a:lnTo>
                    <a:pt x="1046" y="2978"/>
                  </a:lnTo>
                  <a:lnTo>
                    <a:pt x="413" y="2978"/>
                  </a:lnTo>
                  <a:lnTo>
                    <a:pt x="413" y="349"/>
                  </a:lnTo>
                  <a:close/>
                  <a:moveTo>
                    <a:pt x="286" y="1"/>
                  </a:moveTo>
                  <a:cubicBezTo>
                    <a:pt x="127" y="1"/>
                    <a:pt x="1" y="96"/>
                    <a:pt x="1" y="254"/>
                  </a:cubicBezTo>
                  <a:lnTo>
                    <a:pt x="1" y="3073"/>
                  </a:lnTo>
                  <a:cubicBezTo>
                    <a:pt x="1" y="3199"/>
                    <a:pt x="127" y="3326"/>
                    <a:pt x="286" y="3326"/>
                  </a:cubicBezTo>
                  <a:lnTo>
                    <a:pt x="1173" y="3326"/>
                  </a:lnTo>
                  <a:cubicBezTo>
                    <a:pt x="1331" y="3326"/>
                    <a:pt x="1489" y="3199"/>
                    <a:pt x="1489" y="3073"/>
                  </a:cubicBezTo>
                  <a:lnTo>
                    <a:pt x="1489" y="254"/>
                  </a:lnTo>
                  <a:cubicBezTo>
                    <a:pt x="1489" y="96"/>
                    <a:pt x="1331" y="1"/>
                    <a:pt x="1173" y="1"/>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11" name="Google Shape;1511;p18"/>
            <p:cNvSpPr/>
            <p:nvPr/>
          </p:nvSpPr>
          <p:spPr>
            <a:xfrm>
              <a:off x="3953675" y="1967175"/>
              <a:ext cx="37250" cy="102175"/>
            </a:xfrm>
            <a:custGeom>
              <a:avLst/>
              <a:gdLst/>
              <a:ahLst/>
              <a:cxnLst/>
              <a:rect l="l" t="t" r="r" b="b"/>
              <a:pathLst>
                <a:path w="1490" h="4087" extrusionOk="0">
                  <a:moveTo>
                    <a:pt x="1046" y="349"/>
                  </a:moveTo>
                  <a:lnTo>
                    <a:pt x="1046" y="3738"/>
                  </a:lnTo>
                  <a:lnTo>
                    <a:pt x="413" y="3738"/>
                  </a:lnTo>
                  <a:lnTo>
                    <a:pt x="413" y="349"/>
                  </a:lnTo>
                  <a:close/>
                  <a:moveTo>
                    <a:pt x="286" y="1"/>
                  </a:moveTo>
                  <a:cubicBezTo>
                    <a:pt x="128" y="1"/>
                    <a:pt x="1" y="128"/>
                    <a:pt x="1" y="254"/>
                  </a:cubicBezTo>
                  <a:lnTo>
                    <a:pt x="1" y="3833"/>
                  </a:lnTo>
                  <a:cubicBezTo>
                    <a:pt x="1" y="3959"/>
                    <a:pt x="128" y="4086"/>
                    <a:pt x="286" y="4086"/>
                  </a:cubicBezTo>
                  <a:lnTo>
                    <a:pt x="1173" y="4086"/>
                  </a:lnTo>
                  <a:cubicBezTo>
                    <a:pt x="1331" y="4086"/>
                    <a:pt x="1489" y="3959"/>
                    <a:pt x="1489" y="3833"/>
                  </a:cubicBezTo>
                  <a:lnTo>
                    <a:pt x="1489" y="254"/>
                  </a:lnTo>
                  <a:cubicBezTo>
                    <a:pt x="1489" y="128"/>
                    <a:pt x="1331" y="1"/>
                    <a:pt x="1173" y="1"/>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12" name="Google Shape;1512;p18"/>
            <p:cNvSpPr/>
            <p:nvPr/>
          </p:nvSpPr>
          <p:spPr>
            <a:xfrm>
              <a:off x="3998825" y="1948975"/>
              <a:ext cx="37225" cy="120375"/>
            </a:xfrm>
            <a:custGeom>
              <a:avLst/>
              <a:gdLst/>
              <a:ahLst/>
              <a:cxnLst/>
              <a:rect l="l" t="t" r="r" b="b"/>
              <a:pathLst>
                <a:path w="1489" h="4815" extrusionOk="0">
                  <a:moveTo>
                    <a:pt x="1045" y="349"/>
                  </a:moveTo>
                  <a:lnTo>
                    <a:pt x="1045" y="4466"/>
                  </a:lnTo>
                  <a:lnTo>
                    <a:pt x="412" y="4466"/>
                  </a:lnTo>
                  <a:lnTo>
                    <a:pt x="412" y="349"/>
                  </a:lnTo>
                  <a:close/>
                  <a:moveTo>
                    <a:pt x="285" y="0"/>
                  </a:moveTo>
                  <a:cubicBezTo>
                    <a:pt x="127" y="0"/>
                    <a:pt x="0" y="95"/>
                    <a:pt x="0" y="254"/>
                  </a:cubicBezTo>
                  <a:lnTo>
                    <a:pt x="0" y="4561"/>
                  </a:lnTo>
                  <a:cubicBezTo>
                    <a:pt x="0" y="4687"/>
                    <a:pt x="127" y="4814"/>
                    <a:pt x="285" y="4814"/>
                  </a:cubicBezTo>
                  <a:lnTo>
                    <a:pt x="1172" y="4814"/>
                  </a:lnTo>
                  <a:cubicBezTo>
                    <a:pt x="1330" y="4814"/>
                    <a:pt x="1489" y="4687"/>
                    <a:pt x="1489" y="4561"/>
                  </a:cubicBezTo>
                  <a:lnTo>
                    <a:pt x="1489" y="254"/>
                  </a:lnTo>
                  <a:cubicBezTo>
                    <a:pt x="1489" y="95"/>
                    <a:pt x="1330" y="0"/>
                    <a:pt x="1172"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13" name="Google Shape;1513;p18"/>
            <p:cNvSpPr/>
            <p:nvPr/>
          </p:nvSpPr>
          <p:spPr>
            <a:xfrm>
              <a:off x="3863425" y="1897500"/>
              <a:ext cx="172625" cy="71300"/>
            </a:xfrm>
            <a:custGeom>
              <a:avLst/>
              <a:gdLst/>
              <a:ahLst/>
              <a:cxnLst/>
              <a:rect l="l" t="t" r="r" b="b"/>
              <a:pathLst>
                <a:path w="6905" h="2852" extrusionOk="0">
                  <a:moveTo>
                    <a:pt x="5606" y="1"/>
                  </a:moveTo>
                  <a:cubicBezTo>
                    <a:pt x="5511" y="1"/>
                    <a:pt x="5416" y="96"/>
                    <a:pt x="5416" y="159"/>
                  </a:cubicBezTo>
                  <a:cubicBezTo>
                    <a:pt x="5416" y="254"/>
                    <a:pt x="5511" y="349"/>
                    <a:pt x="5606" y="349"/>
                  </a:cubicBezTo>
                  <a:lnTo>
                    <a:pt x="6113" y="349"/>
                  </a:lnTo>
                  <a:cubicBezTo>
                    <a:pt x="4466" y="1426"/>
                    <a:pt x="3009" y="1964"/>
                    <a:pt x="2059" y="2218"/>
                  </a:cubicBezTo>
                  <a:cubicBezTo>
                    <a:pt x="919" y="2503"/>
                    <a:pt x="222" y="2503"/>
                    <a:pt x="191" y="2503"/>
                  </a:cubicBezTo>
                  <a:cubicBezTo>
                    <a:pt x="159" y="2503"/>
                    <a:pt x="96" y="2534"/>
                    <a:pt x="64" y="2534"/>
                  </a:cubicBezTo>
                  <a:cubicBezTo>
                    <a:pt x="1" y="2566"/>
                    <a:pt x="1" y="2629"/>
                    <a:pt x="1" y="2661"/>
                  </a:cubicBezTo>
                  <a:cubicBezTo>
                    <a:pt x="1" y="2725"/>
                    <a:pt x="1" y="2756"/>
                    <a:pt x="32" y="2788"/>
                  </a:cubicBezTo>
                  <a:cubicBezTo>
                    <a:pt x="96" y="2820"/>
                    <a:pt x="127" y="2851"/>
                    <a:pt x="191" y="2851"/>
                  </a:cubicBezTo>
                  <a:lnTo>
                    <a:pt x="222" y="2851"/>
                  </a:lnTo>
                  <a:cubicBezTo>
                    <a:pt x="507" y="2851"/>
                    <a:pt x="3104" y="2788"/>
                    <a:pt x="6334" y="634"/>
                  </a:cubicBezTo>
                  <a:lnTo>
                    <a:pt x="6334" y="634"/>
                  </a:lnTo>
                  <a:lnTo>
                    <a:pt x="6208" y="1078"/>
                  </a:lnTo>
                  <a:cubicBezTo>
                    <a:pt x="6208" y="1141"/>
                    <a:pt x="6208" y="1173"/>
                    <a:pt x="6239" y="1236"/>
                  </a:cubicBezTo>
                  <a:cubicBezTo>
                    <a:pt x="6271" y="1268"/>
                    <a:pt x="6334" y="1299"/>
                    <a:pt x="6366" y="1299"/>
                  </a:cubicBezTo>
                  <a:lnTo>
                    <a:pt x="6429" y="1299"/>
                  </a:lnTo>
                  <a:cubicBezTo>
                    <a:pt x="6524" y="1299"/>
                    <a:pt x="6620" y="1236"/>
                    <a:pt x="6620" y="1173"/>
                  </a:cubicBezTo>
                  <a:lnTo>
                    <a:pt x="6905" y="223"/>
                  </a:lnTo>
                  <a:lnTo>
                    <a:pt x="6905" y="191"/>
                  </a:lnTo>
                  <a:cubicBezTo>
                    <a:pt x="6905" y="191"/>
                    <a:pt x="6905" y="159"/>
                    <a:pt x="6905" y="159"/>
                  </a:cubicBezTo>
                  <a:cubicBezTo>
                    <a:pt x="6905" y="159"/>
                    <a:pt x="6873" y="128"/>
                    <a:pt x="6873" y="128"/>
                  </a:cubicBezTo>
                  <a:cubicBezTo>
                    <a:pt x="6873" y="96"/>
                    <a:pt x="6873" y="96"/>
                    <a:pt x="6873" y="96"/>
                  </a:cubicBezTo>
                  <a:cubicBezTo>
                    <a:pt x="6873" y="96"/>
                    <a:pt x="6873" y="96"/>
                    <a:pt x="6841" y="64"/>
                  </a:cubicBezTo>
                  <a:cubicBezTo>
                    <a:pt x="6841" y="64"/>
                    <a:pt x="6841" y="64"/>
                    <a:pt x="6810" y="33"/>
                  </a:cubicBezTo>
                  <a:cubicBezTo>
                    <a:pt x="6778" y="33"/>
                    <a:pt x="6746" y="1"/>
                    <a:pt x="6746" y="1"/>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14" name="Google Shape;1514;p18"/>
            <p:cNvSpPr/>
            <p:nvPr/>
          </p:nvSpPr>
          <p:spPr>
            <a:xfrm>
              <a:off x="4222875" y="2990100"/>
              <a:ext cx="40400" cy="15050"/>
            </a:xfrm>
            <a:custGeom>
              <a:avLst/>
              <a:gdLst/>
              <a:ahLst/>
              <a:cxnLst/>
              <a:rect l="l" t="t" r="r" b="b"/>
              <a:pathLst>
                <a:path w="1616" h="602" extrusionOk="0">
                  <a:moveTo>
                    <a:pt x="285" y="0"/>
                  </a:moveTo>
                  <a:cubicBezTo>
                    <a:pt x="127" y="0"/>
                    <a:pt x="0" y="127"/>
                    <a:pt x="0" y="317"/>
                  </a:cubicBezTo>
                  <a:cubicBezTo>
                    <a:pt x="0" y="475"/>
                    <a:pt x="127" y="602"/>
                    <a:pt x="285" y="602"/>
                  </a:cubicBezTo>
                  <a:lnTo>
                    <a:pt x="1331" y="602"/>
                  </a:lnTo>
                  <a:cubicBezTo>
                    <a:pt x="1489" y="602"/>
                    <a:pt x="1616" y="475"/>
                    <a:pt x="1616" y="317"/>
                  </a:cubicBezTo>
                  <a:cubicBezTo>
                    <a:pt x="1616" y="127"/>
                    <a:pt x="1489" y="0"/>
                    <a:pt x="1331"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15" name="Google Shape;1515;p18"/>
            <p:cNvSpPr/>
            <p:nvPr/>
          </p:nvSpPr>
          <p:spPr>
            <a:xfrm>
              <a:off x="4224450" y="2945925"/>
              <a:ext cx="38025" cy="26775"/>
            </a:xfrm>
            <a:custGeom>
              <a:avLst/>
              <a:gdLst/>
              <a:ahLst/>
              <a:cxnLst/>
              <a:rect l="l" t="t" r="r" b="b"/>
              <a:pathLst>
                <a:path w="1521" h="1071" extrusionOk="0">
                  <a:moveTo>
                    <a:pt x="318" y="1"/>
                  </a:moveTo>
                  <a:cubicBezTo>
                    <a:pt x="196" y="1"/>
                    <a:pt x="79" y="66"/>
                    <a:pt x="32" y="184"/>
                  </a:cubicBezTo>
                  <a:cubicBezTo>
                    <a:pt x="1" y="247"/>
                    <a:pt x="1" y="310"/>
                    <a:pt x="1" y="405"/>
                  </a:cubicBezTo>
                  <a:cubicBezTo>
                    <a:pt x="32" y="469"/>
                    <a:pt x="96" y="532"/>
                    <a:pt x="159" y="564"/>
                  </a:cubicBezTo>
                  <a:lnTo>
                    <a:pt x="1078" y="1039"/>
                  </a:lnTo>
                  <a:cubicBezTo>
                    <a:pt x="1109" y="1070"/>
                    <a:pt x="1173" y="1070"/>
                    <a:pt x="1204" y="1070"/>
                  </a:cubicBezTo>
                  <a:cubicBezTo>
                    <a:pt x="1331" y="1070"/>
                    <a:pt x="1426" y="1007"/>
                    <a:pt x="1489" y="912"/>
                  </a:cubicBezTo>
                  <a:cubicBezTo>
                    <a:pt x="1521" y="849"/>
                    <a:pt x="1521" y="754"/>
                    <a:pt x="1489" y="690"/>
                  </a:cubicBezTo>
                  <a:cubicBezTo>
                    <a:pt x="1458" y="595"/>
                    <a:pt x="1426" y="532"/>
                    <a:pt x="1331" y="500"/>
                  </a:cubicBezTo>
                  <a:lnTo>
                    <a:pt x="444" y="25"/>
                  </a:lnTo>
                  <a:cubicBezTo>
                    <a:pt x="403" y="9"/>
                    <a:pt x="360" y="1"/>
                    <a:pt x="318" y="1"/>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16" name="Google Shape;1516;p18"/>
            <p:cNvSpPr/>
            <p:nvPr/>
          </p:nvSpPr>
          <p:spPr>
            <a:xfrm>
              <a:off x="4233175" y="3020350"/>
              <a:ext cx="38025" cy="26775"/>
            </a:xfrm>
            <a:custGeom>
              <a:avLst/>
              <a:gdLst/>
              <a:ahLst/>
              <a:cxnLst/>
              <a:rect l="l" t="t" r="r" b="b"/>
              <a:pathLst>
                <a:path w="1521" h="1071" extrusionOk="0">
                  <a:moveTo>
                    <a:pt x="1208" y="0"/>
                  </a:moveTo>
                  <a:cubicBezTo>
                    <a:pt x="1164" y="0"/>
                    <a:pt x="1119" y="8"/>
                    <a:pt x="1077" y="25"/>
                  </a:cubicBezTo>
                  <a:lnTo>
                    <a:pt x="158" y="500"/>
                  </a:lnTo>
                  <a:cubicBezTo>
                    <a:pt x="95" y="532"/>
                    <a:pt x="32" y="595"/>
                    <a:pt x="32" y="659"/>
                  </a:cubicBezTo>
                  <a:cubicBezTo>
                    <a:pt x="0" y="754"/>
                    <a:pt x="0" y="817"/>
                    <a:pt x="32" y="912"/>
                  </a:cubicBezTo>
                  <a:cubicBezTo>
                    <a:pt x="95" y="1007"/>
                    <a:pt x="190" y="1070"/>
                    <a:pt x="317" y="1070"/>
                  </a:cubicBezTo>
                  <a:cubicBezTo>
                    <a:pt x="348" y="1070"/>
                    <a:pt x="412" y="1039"/>
                    <a:pt x="443" y="1039"/>
                  </a:cubicBezTo>
                  <a:lnTo>
                    <a:pt x="1362" y="564"/>
                  </a:lnTo>
                  <a:cubicBezTo>
                    <a:pt x="1425" y="532"/>
                    <a:pt x="1489" y="468"/>
                    <a:pt x="1489" y="405"/>
                  </a:cubicBezTo>
                  <a:cubicBezTo>
                    <a:pt x="1520" y="310"/>
                    <a:pt x="1520" y="247"/>
                    <a:pt x="1489" y="152"/>
                  </a:cubicBezTo>
                  <a:cubicBezTo>
                    <a:pt x="1442" y="59"/>
                    <a:pt x="1328" y="0"/>
                    <a:pt x="1208"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17" name="Google Shape;1517;p18"/>
            <p:cNvSpPr/>
            <p:nvPr/>
          </p:nvSpPr>
          <p:spPr>
            <a:xfrm>
              <a:off x="4436650" y="2990100"/>
              <a:ext cx="40400" cy="15050"/>
            </a:xfrm>
            <a:custGeom>
              <a:avLst/>
              <a:gdLst/>
              <a:ahLst/>
              <a:cxnLst/>
              <a:rect l="l" t="t" r="r" b="b"/>
              <a:pathLst>
                <a:path w="1616" h="602" extrusionOk="0">
                  <a:moveTo>
                    <a:pt x="285" y="0"/>
                  </a:moveTo>
                  <a:cubicBezTo>
                    <a:pt x="127" y="0"/>
                    <a:pt x="0" y="127"/>
                    <a:pt x="0" y="317"/>
                  </a:cubicBezTo>
                  <a:cubicBezTo>
                    <a:pt x="0" y="475"/>
                    <a:pt x="127" y="602"/>
                    <a:pt x="285" y="602"/>
                  </a:cubicBezTo>
                  <a:lnTo>
                    <a:pt x="1330" y="602"/>
                  </a:lnTo>
                  <a:cubicBezTo>
                    <a:pt x="1489" y="602"/>
                    <a:pt x="1615" y="475"/>
                    <a:pt x="1615" y="317"/>
                  </a:cubicBezTo>
                  <a:cubicBezTo>
                    <a:pt x="1615" y="127"/>
                    <a:pt x="1489" y="0"/>
                    <a:pt x="1330"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18" name="Google Shape;1518;p18"/>
            <p:cNvSpPr/>
            <p:nvPr/>
          </p:nvSpPr>
          <p:spPr>
            <a:xfrm>
              <a:off x="4437425" y="2945925"/>
              <a:ext cx="38025" cy="26775"/>
            </a:xfrm>
            <a:custGeom>
              <a:avLst/>
              <a:gdLst/>
              <a:ahLst/>
              <a:cxnLst/>
              <a:rect l="l" t="t" r="r" b="b"/>
              <a:pathLst>
                <a:path w="1521" h="1071" extrusionOk="0">
                  <a:moveTo>
                    <a:pt x="1204" y="1"/>
                  </a:moveTo>
                  <a:cubicBezTo>
                    <a:pt x="1161" y="1"/>
                    <a:pt x="1118" y="9"/>
                    <a:pt x="1077" y="25"/>
                  </a:cubicBezTo>
                  <a:lnTo>
                    <a:pt x="159" y="500"/>
                  </a:lnTo>
                  <a:cubicBezTo>
                    <a:pt x="96" y="532"/>
                    <a:pt x="32" y="595"/>
                    <a:pt x="32" y="690"/>
                  </a:cubicBezTo>
                  <a:cubicBezTo>
                    <a:pt x="1" y="754"/>
                    <a:pt x="1" y="849"/>
                    <a:pt x="32" y="912"/>
                  </a:cubicBezTo>
                  <a:cubicBezTo>
                    <a:pt x="96" y="1007"/>
                    <a:pt x="191" y="1070"/>
                    <a:pt x="317" y="1070"/>
                  </a:cubicBezTo>
                  <a:cubicBezTo>
                    <a:pt x="349" y="1070"/>
                    <a:pt x="412" y="1070"/>
                    <a:pt x="444" y="1039"/>
                  </a:cubicBezTo>
                  <a:lnTo>
                    <a:pt x="1363" y="564"/>
                  </a:lnTo>
                  <a:cubicBezTo>
                    <a:pt x="1426" y="532"/>
                    <a:pt x="1489" y="469"/>
                    <a:pt x="1489" y="405"/>
                  </a:cubicBezTo>
                  <a:cubicBezTo>
                    <a:pt x="1521" y="310"/>
                    <a:pt x="1521" y="247"/>
                    <a:pt x="1489" y="184"/>
                  </a:cubicBezTo>
                  <a:cubicBezTo>
                    <a:pt x="1442" y="66"/>
                    <a:pt x="1326" y="1"/>
                    <a:pt x="1204" y="1"/>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19" name="Google Shape;1519;p18"/>
            <p:cNvSpPr/>
            <p:nvPr/>
          </p:nvSpPr>
          <p:spPr>
            <a:xfrm>
              <a:off x="4428725" y="3020350"/>
              <a:ext cx="38025" cy="26775"/>
            </a:xfrm>
            <a:custGeom>
              <a:avLst/>
              <a:gdLst/>
              <a:ahLst/>
              <a:cxnLst/>
              <a:rect l="l" t="t" r="r" b="b"/>
              <a:pathLst>
                <a:path w="1521" h="1071" extrusionOk="0">
                  <a:moveTo>
                    <a:pt x="313" y="0"/>
                  </a:moveTo>
                  <a:cubicBezTo>
                    <a:pt x="193" y="0"/>
                    <a:pt x="78" y="59"/>
                    <a:pt x="32" y="152"/>
                  </a:cubicBezTo>
                  <a:cubicBezTo>
                    <a:pt x="0" y="247"/>
                    <a:pt x="0" y="310"/>
                    <a:pt x="0" y="405"/>
                  </a:cubicBezTo>
                  <a:cubicBezTo>
                    <a:pt x="32" y="468"/>
                    <a:pt x="95" y="532"/>
                    <a:pt x="159" y="564"/>
                  </a:cubicBezTo>
                  <a:lnTo>
                    <a:pt x="1077" y="1039"/>
                  </a:lnTo>
                  <a:cubicBezTo>
                    <a:pt x="1109" y="1039"/>
                    <a:pt x="1172" y="1070"/>
                    <a:pt x="1204" y="1070"/>
                  </a:cubicBezTo>
                  <a:cubicBezTo>
                    <a:pt x="1330" y="1070"/>
                    <a:pt x="1425" y="1007"/>
                    <a:pt x="1489" y="912"/>
                  </a:cubicBezTo>
                  <a:cubicBezTo>
                    <a:pt x="1520" y="817"/>
                    <a:pt x="1520" y="754"/>
                    <a:pt x="1489" y="659"/>
                  </a:cubicBezTo>
                  <a:cubicBezTo>
                    <a:pt x="1457" y="595"/>
                    <a:pt x="1425" y="532"/>
                    <a:pt x="1330" y="500"/>
                  </a:cubicBezTo>
                  <a:lnTo>
                    <a:pt x="444" y="25"/>
                  </a:lnTo>
                  <a:cubicBezTo>
                    <a:pt x="401" y="8"/>
                    <a:pt x="357" y="0"/>
                    <a:pt x="313"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20" name="Google Shape;1520;p18"/>
            <p:cNvSpPr/>
            <p:nvPr/>
          </p:nvSpPr>
          <p:spPr>
            <a:xfrm>
              <a:off x="4317100" y="3095400"/>
              <a:ext cx="67300" cy="12675"/>
            </a:xfrm>
            <a:custGeom>
              <a:avLst/>
              <a:gdLst/>
              <a:ahLst/>
              <a:cxnLst/>
              <a:rect l="l" t="t" r="r" b="b"/>
              <a:pathLst>
                <a:path w="2692" h="507" extrusionOk="0">
                  <a:moveTo>
                    <a:pt x="253" y="0"/>
                  </a:moveTo>
                  <a:cubicBezTo>
                    <a:pt x="127" y="0"/>
                    <a:pt x="0" y="127"/>
                    <a:pt x="0" y="253"/>
                  </a:cubicBezTo>
                  <a:cubicBezTo>
                    <a:pt x="0" y="412"/>
                    <a:pt x="127" y="507"/>
                    <a:pt x="253" y="507"/>
                  </a:cubicBezTo>
                  <a:lnTo>
                    <a:pt x="2439" y="507"/>
                  </a:lnTo>
                  <a:cubicBezTo>
                    <a:pt x="2597" y="507"/>
                    <a:pt x="2692" y="412"/>
                    <a:pt x="2692" y="253"/>
                  </a:cubicBezTo>
                  <a:cubicBezTo>
                    <a:pt x="2692" y="127"/>
                    <a:pt x="2597" y="0"/>
                    <a:pt x="2439"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21" name="Google Shape;1521;p18"/>
            <p:cNvSpPr/>
            <p:nvPr/>
          </p:nvSpPr>
          <p:spPr>
            <a:xfrm>
              <a:off x="4328175" y="3116775"/>
              <a:ext cx="46725" cy="12675"/>
            </a:xfrm>
            <a:custGeom>
              <a:avLst/>
              <a:gdLst/>
              <a:ahLst/>
              <a:cxnLst/>
              <a:rect l="l" t="t" r="r" b="b"/>
              <a:pathLst>
                <a:path w="1869" h="507" extrusionOk="0">
                  <a:moveTo>
                    <a:pt x="254" y="0"/>
                  </a:moveTo>
                  <a:cubicBezTo>
                    <a:pt x="127" y="0"/>
                    <a:pt x="0" y="127"/>
                    <a:pt x="0" y="253"/>
                  </a:cubicBezTo>
                  <a:cubicBezTo>
                    <a:pt x="0" y="380"/>
                    <a:pt x="127" y="507"/>
                    <a:pt x="254" y="507"/>
                  </a:cubicBezTo>
                  <a:lnTo>
                    <a:pt x="1616" y="507"/>
                  </a:lnTo>
                  <a:cubicBezTo>
                    <a:pt x="1774" y="507"/>
                    <a:pt x="1869" y="380"/>
                    <a:pt x="1869" y="253"/>
                  </a:cubicBezTo>
                  <a:cubicBezTo>
                    <a:pt x="1869" y="127"/>
                    <a:pt x="1774" y="0"/>
                    <a:pt x="1616"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22" name="Google Shape;1522;p18"/>
            <p:cNvSpPr/>
            <p:nvPr/>
          </p:nvSpPr>
          <p:spPr>
            <a:xfrm>
              <a:off x="4272750" y="2907750"/>
              <a:ext cx="156000" cy="182125"/>
            </a:xfrm>
            <a:custGeom>
              <a:avLst/>
              <a:gdLst/>
              <a:ahLst/>
              <a:cxnLst/>
              <a:rect l="l" t="t" r="r" b="b"/>
              <a:pathLst>
                <a:path w="6240" h="7285" extrusionOk="0">
                  <a:moveTo>
                    <a:pt x="3104" y="381"/>
                  </a:moveTo>
                  <a:cubicBezTo>
                    <a:pt x="4624" y="381"/>
                    <a:pt x="5859" y="1584"/>
                    <a:pt x="5859" y="3104"/>
                  </a:cubicBezTo>
                  <a:cubicBezTo>
                    <a:pt x="5859" y="3864"/>
                    <a:pt x="5543" y="4592"/>
                    <a:pt x="4973" y="5131"/>
                  </a:cubicBezTo>
                  <a:cubicBezTo>
                    <a:pt x="4466" y="5574"/>
                    <a:pt x="4149" y="6239"/>
                    <a:pt x="4118" y="6904"/>
                  </a:cubicBezTo>
                  <a:lnTo>
                    <a:pt x="2154" y="6904"/>
                  </a:lnTo>
                  <a:cubicBezTo>
                    <a:pt x="2091" y="6239"/>
                    <a:pt x="1774" y="5574"/>
                    <a:pt x="1267" y="5131"/>
                  </a:cubicBezTo>
                  <a:cubicBezTo>
                    <a:pt x="697" y="4592"/>
                    <a:pt x="381" y="3864"/>
                    <a:pt x="381" y="3104"/>
                  </a:cubicBezTo>
                  <a:cubicBezTo>
                    <a:pt x="381" y="1584"/>
                    <a:pt x="1616" y="381"/>
                    <a:pt x="3104" y="381"/>
                  </a:cubicBezTo>
                  <a:close/>
                  <a:moveTo>
                    <a:pt x="3136" y="0"/>
                  </a:moveTo>
                  <a:cubicBezTo>
                    <a:pt x="1394" y="0"/>
                    <a:pt x="1" y="1394"/>
                    <a:pt x="1" y="3104"/>
                  </a:cubicBezTo>
                  <a:cubicBezTo>
                    <a:pt x="1" y="3991"/>
                    <a:pt x="381" y="4814"/>
                    <a:pt x="1014" y="5416"/>
                  </a:cubicBezTo>
                  <a:cubicBezTo>
                    <a:pt x="1489" y="5828"/>
                    <a:pt x="1774" y="6461"/>
                    <a:pt x="1774" y="7094"/>
                  </a:cubicBezTo>
                  <a:cubicBezTo>
                    <a:pt x="1774" y="7221"/>
                    <a:pt x="1837" y="7284"/>
                    <a:pt x="1964" y="7284"/>
                  </a:cubicBezTo>
                  <a:lnTo>
                    <a:pt x="4276" y="7284"/>
                  </a:lnTo>
                  <a:cubicBezTo>
                    <a:pt x="4403" y="7284"/>
                    <a:pt x="4466" y="7221"/>
                    <a:pt x="4466" y="7094"/>
                  </a:cubicBezTo>
                  <a:cubicBezTo>
                    <a:pt x="4466" y="6461"/>
                    <a:pt x="4751" y="5828"/>
                    <a:pt x="5226" y="5416"/>
                  </a:cubicBezTo>
                  <a:cubicBezTo>
                    <a:pt x="5859" y="4814"/>
                    <a:pt x="6239" y="3991"/>
                    <a:pt x="6239" y="3104"/>
                  </a:cubicBezTo>
                  <a:cubicBezTo>
                    <a:pt x="6239" y="1394"/>
                    <a:pt x="4846" y="0"/>
                    <a:pt x="3136"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23" name="Google Shape;1523;p18"/>
            <p:cNvSpPr/>
            <p:nvPr/>
          </p:nvSpPr>
          <p:spPr>
            <a:xfrm>
              <a:off x="4290175" y="2941150"/>
              <a:ext cx="42775" cy="73500"/>
            </a:xfrm>
            <a:custGeom>
              <a:avLst/>
              <a:gdLst/>
              <a:ahLst/>
              <a:cxnLst/>
              <a:rect l="l" t="t" r="r" b="b"/>
              <a:pathLst>
                <a:path w="1711" h="2940" extrusionOk="0">
                  <a:moveTo>
                    <a:pt x="1447" y="1"/>
                  </a:moveTo>
                  <a:cubicBezTo>
                    <a:pt x="1418" y="1"/>
                    <a:pt x="1389" y="9"/>
                    <a:pt x="1362" y="26"/>
                  </a:cubicBezTo>
                  <a:cubicBezTo>
                    <a:pt x="349" y="565"/>
                    <a:pt x="0" y="1831"/>
                    <a:pt x="570" y="2813"/>
                  </a:cubicBezTo>
                  <a:cubicBezTo>
                    <a:pt x="602" y="2908"/>
                    <a:pt x="665" y="2940"/>
                    <a:pt x="760" y="2940"/>
                  </a:cubicBezTo>
                  <a:cubicBezTo>
                    <a:pt x="792" y="2940"/>
                    <a:pt x="824" y="2940"/>
                    <a:pt x="855" y="2908"/>
                  </a:cubicBezTo>
                  <a:cubicBezTo>
                    <a:pt x="950" y="2845"/>
                    <a:pt x="982" y="2718"/>
                    <a:pt x="950" y="2623"/>
                  </a:cubicBezTo>
                  <a:cubicBezTo>
                    <a:pt x="507" y="1831"/>
                    <a:pt x="792" y="850"/>
                    <a:pt x="1552" y="406"/>
                  </a:cubicBezTo>
                  <a:cubicBezTo>
                    <a:pt x="1679" y="343"/>
                    <a:pt x="1710" y="216"/>
                    <a:pt x="1647" y="121"/>
                  </a:cubicBezTo>
                  <a:cubicBezTo>
                    <a:pt x="1601" y="53"/>
                    <a:pt x="1523" y="1"/>
                    <a:pt x="1447" y="1"/>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24" name="Google Shape;1524;p18"/>
            <p:cNvSpPr/>
            <p:nvPr/>
          </p:nvSpPr>
          <p:spPr>
            <a:xfrm>
              <a:off x="3811975" y="3326575"/>
              <a:ext cx="247025" cy="247050"/>
            </a:xfrm>
            <a:custGeom>
              <a:avLst/>
              <a:gdLst/>
              <a:ahLst/>
              <a:cxnLst/>
              <a:rect l="l" t="t" r="r" b="b"/>
              <a:pathLst>
                <a:path w="9881" h="9882" extrusionOk="0">
                  <a:moveTo>
                    <a:pt x="4941" y="539"/>
                  </a:moveTo>
                  <a:cubicBezTo>
                    <a:pt x="7379" y="539"/>
                    <a:pt x="9374" y="2502"/>
                    <a:pt x="9374" y="4941"/>
                  </a:cubicBezTo>
                  <a:cubicBezTo>
                    <a:pt x="9374" y="7379"/>
                    <a:pt x="7379" y="9374"/>
                    <a:pt x="4941" y="9374"/>
                  </a:cubicBezTo>
                  <a:cubicBezTo>
                    <a:pt x="2502" y="9374"/>
                    <a:pt x="539" y="7379"/>
                    <a:pt x="539" y="4941"/>
                  </a:cubicBezTo>
                  <a:cubicBezTo>
                    <a:pt x="539" y="2502"/>
                    <a:pt x="2502" y="539"/>
                    <a:pt x="4941" y="539"/>
                  </a:cubicBezTo>
                  <a:close/>
                  <a:moveTo>
                    <a:pt x="4941" y="0"/>
                  </a:moveTo>
                  <a:cubicBezTo>
                    <a:pt x="2217" y="0"/>
                    <a:pt x="0" y="2217"/>
                    <a:pt x="0" y="4941"/>
                  </a:cubicBezTo>
                  <a:cubicBezTo>
                    <a:pt x="0" y="7664"/>
                    <a:pt x="2217" y="9881"/>
                    <a:pt x="4941" y="9881"/>
                  </a:cubicBezTo>
                  <a:cubicBezTo>
                    <a:pt x="7664" y="9881"/>
                    <a:pt x="9881" y="7664"/>
                    <a:pt x="9881" y="4941"/>
                  </a:cubicBezTo>
                  <a:cubicBezTo>
                    <a:pt x="9881" y="2217"/>
                    <a:pt x="7664" y="0"/>
                    <a:pt x="4941" y="0"/>
                  </a:cubicBezTo>
                  <a:close/>
                </a:path>
              </a:pathLst>
            </a:custGeom>
            <a:solidFill>
              <a:srgbClr val="C4C4C4"/>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25" name="Google Shape;1525;p18"/>
            <p:cNvSpPr/>
            <p:nvPr/>
          </p:nvSpPr>
          <p:spPr>
            <a:xfrm>
              <a:off x="3890350" y="3358250"/>
              <a:ext cx="93450" cy="178950"/>
            </a:xfrm>
            <a:custGeom>
              <a:avLst/>
              <a:gdLst/>
              <a:ahLst/>
              <a:cxnLst/>
              <a:rect l="l" t="t" r="r" b="b"/>
              <a:pathLst>
                <a:path w="3738" h="7158" extrusionOk="0">
                  <a:moveTo>
                    <a:pt x="1521" y="2090"/>
                  </a:moveTo>
                  <a:lnTo>
                    <a:pt x="1521" y="2977"/>
                  </a:lnTo>
                  <a:cubicBezTo>
                    <a:pt x="1394" y="2945"/>
                    <a:pt x="1299" y="2914"/>
                    <a:pt x="1236" y="2850"/>
                  </a:cubicBezTo>
                  <a:cubicBezTo>
                    <a:pt x="1141" y="2787"/>
                    <a:pt x="1109" y="2692"/>
                    <a:pt x="1109" y="2565"/>
                  </a:cubicBezTo>
                  <a:cubicBezTo>
                    <a:pt x="1109" y="2375"/>
                    <a:pt x="1172" y="2249"/>
                    <a:pt x="1299" y="2185"/>
                  </a:cubicBezTo>
                  <a:cubicBezTo>
                    <a:pt x="1362" y="2154"/>
                    <a:pt x="1457" y="2122"/>
                    <a:pt x="1521" y="2090"/>
                  </a:cubicBezTo>
                  <a:close/>
                  <a:moveTo>
                    <a:pt x="2249" y="4275"/>
                  </a:moveTo>
                  <a:cubicBezTo>
                    <a:pt x="2344" y="4307"/>
                    <a:pt x="2376" y="4339"/>
                    <a:pt x="2407" y="4370"/>
                  </a:cubicBezTo>
                  <a:cubicBezTo>
                    <a:pt x="2502" y="4434"/>
                    <a:pt x="2566" y="4560"/>
                    <a:pt x="2566" y="4719"/>
                  </a:cubicBezTo>
                  <a:cubicBezTo>
                    <a:pt x="2566" y="4877"/>
                    <a:pt x="2502" y="5004"/>
                    <a:pt x="2344" y="5099"/>
                  </a:cubicBezTo>
                  <a:cubicBezTo>
                    <a:pt x="2312" y="5099"/>
                    <a:pt x="2281" y="5130"/>
                    <a:pt x="2249" y="5130"/>
                  </a:cubicBezTo>
                  <a:lnTo>
                    <a:pt x="2249" y="4275"/>
                  </a:lnTo>
                  <a:close/>
                  <a:moveTo>
                    <a:pt x="1901" y="0"/>
                  </a:moveTo>
                  <a:cubicBezTo>
                    <a:pt x="1679" y="0"/>
                    <a:pt x="1521" y="127"/>
                    <a:pt x="1521" y="317"/>
                  </a:cubicBezTo>
                  <a:lnTo>
                    <a:pt x="1521" y="1172"/>
                  </a:lnTo>
                  <a:cubicBezTo>
                    <a:pt x="1077" y="1203"/>
                    <a:pt x="697" y="1330"/>
                    <a:pt x="444" y="1552"/>
                  </a:cubicBezTo>
                  <a:cubicBezTo>
                    <a:pt x="127" y="1805"/>
                    <a:pt x="0" y="2185"/>
                    <a:pt x="0" y="2660"/>
                  </a:cubicBezTo>
                  <a:cubicBezTo>
                    <a:pt x="0" y="3009"/>
                    <a:pt x="95" y="3325"/>
                    <a:pt x="317" y="3547"/>
                  </a:cubicBezTo>
                  <a:cubicBezTo>
                    <a:pt x="539" y="3769"/>
                    <a:pt x="887" y="3927"/>
                    <a:pt x="1362" y="4022"/>
                  </a:cubicBezTo>
                  <a:lnTo>
                    <a:pt x="1521" y="4054"/>
                  </a:lnTo>
                  <a:lnTo>
                    <a:pt x="1521" y="5194"/>
                  </a:lnTo>
                  <a:cubicBezTo>
                    <a:pt x="1331" y="5194"/>
                    <a:pt x="1141" y="5162"/>
                    <a:pt x="919" y="5099"/>
                  </a:cubicBezTo>
                  <a:cubicBezTo>
                    <a:pt x="634" y="5004"/>
                    <a:pt x="349" y="4909"/>
                    <a:pt x="32" y="4719"/>
                  </a:cubicBezTo>
                  <a:lnTo>
                    <a:pt x="32" y="5764"/>
                  </a:lnTo>
                  <a:cubicBezTo>
                    <a:pt x="349" y="5890"/>
                    <a:pt x="634" y="5954"/>
                    <a:pt x="950" y="6017"/>
                  </a:cubicBezTo>
                  <a:cubicBezTo>
                    <a:pt x="1141" y="6049"/>
                    <a:pt x="1331" y="6081"/>
                    <a:pt x="1521" y="6081"/>
                  </a:cubicBezTo>
                  <a:lnTo>
                    <a:pt x="1521" y="6841"/>
                  </a:lnTo>
                  <a:cubicBezTo>
                    <a:pt x="1521" y="7031"/>
                    <a:pt x="1711" y="7157"/>
                    <a:pt x="1901" y="7157"/>
                  </a:cubicBezTo>
                  <a:cubicBezTo>
                    <a:pt x="2091" y="7157"/>
                    <a:pt x="2249" y="7031"/>
                    <a:pt x="2249" y="6841"/>
                  </a:cubicBezTo>
                  <a:lnTo>
                    <a:pt x="2249" y="6081"/>
                  </a:lnTo>
                  <a:cubicBezTo>
                    <a:pt x="2692" y="6049"/>
                    <a:pt x="3041" y="5922"/>
                    <a:pt x="3294" y="5732"/>
                  </a:cubicBezTo>
                  <a:cubicBezTo>
                    <a:pt x="3611" y="5479"/>
                    <a:pt x="3737" y="5099"/>
                    <a:pt x="3737" y="4560"/>
                  </a:cubicBezTo>
                  <a:cubicBezTo>
                    <a:pt x="3737" y="4149"/>
                    <a:pt x="3642" y="3832"/>
                    <a:pt x="3421" y="3642"/>
                  </a:cubicBezTo>
                  <a:cubicBezTo>
                    <a:pt x="3199" y="3420"/>
                    <a:pt x="2819" y="3262"/>
                    <a:pt x="2281" y="3135"/>
                  </a:cubicBezTo>
                  <a:lnTo>
                    <a:pt x="2249" y="3135"/>
                  </a:lnTo>
                  <a:lnTo>
                    <a:pt x="2249" y="2090"/>
                  </a:lnTo>
                  <a:cubicBezTo>
                    <a:pt x="2376" y="2090"/>
                    <a:pt x="2534" y="2122"/>
                    <a:pt x="2661" y="2154"/>
                  </a:cubicBezTo>
                  <a:cubicBezTo>
                    <a:pt x="2914" y="2217"/>
                    <a:pt x="3167" y="2312"/>
                    <a:pt x="3452" y="2407"/>
                  </a:cubicBezTo>
                  <a:lnTo>
                    <a:pt x="3452" y="1394"/>
                  </a:lnTo>
                  <a:cubicBezTo>
                    <a:pt x="3136" y="1330"/>
                    <a:pt x="2851" y="1267"/>
                    <a:pt x="2566" y="1235"/>
                  </a:cubicBezTo>
                  <a:cubicBezTo>
                    <a:pt x="2471" y="1203"/>
                    <a:pt x="2376" y="1203"/>
                    <a:pt x="2249" y="1203"/>
                  </a:cubicBezTo>
                  <a:lnTo>
                    <a:pt x="2249" y="317"/>
                  </a:lnTo>
                  <a:cubicBezTo>
                    <a:pt x="2249" y="127"/>
                    <a:pt x="2091" y="0"/>
                    <a:pt x="1901" y="0"/>
                  </a:cubicBezTo>
                  <a:close/>
                </a:path>
              </a:pathLst>
            </a:custGeom>
            <a:solidFill>
              <a:srgbClr val="C4C4C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26" name="Google Shape;1526;p18"/>
            <p:cNvSpPr/>
            <p:nvPr/>
          </p:nvSpPr>
          <p:spPr>
            <a:xfrm>
              <a:off x="3298125" y="2488125"/>
              <a:ext cx="659550" cy="393525"/>
            </a:xfrm>
            <a:custGeom>
              <a:avLst/>
              <a:gdLst/>
              <a:ahLst/>
              <a:cxnLst/>
              <a:rect l="l" t="t" r="r" b="b"/>
              <a:pathLst>
                <a:path w="26382" h="15741" extrusionOk="0">
                  <a:moveTo>
                    <a:pt x="23499" y="983"/>
                  </a:moveTo>
                  <a:cubicBezTo>
                    <a:pt x="24544" y="983"/>
                    <a:pt x="25400" y="1838"/>
                    <a:pt x="25400" y="2883"/>
                  </a:cubicBezTo>
                  <a:lnTo>
                    <a:pt x="25400" y="12859"/>
                  </a:lnTo>
                  <a:cubicBezTo>
                    <a:pt x="25400" y="13904"/>
                    <a:pt x="24544" y="14759"/>
                    <a:pt x="23499" y="14759"/>
                  </a:cubicBezTo>
                  <a:lnTo>
                    <a:pt x="2883" y="14759"/>
                  </a:lnTo>
                  <a:cubicBezTo>
                    <a:pt x="1838" y="14759"/>
                    <a:pt x="983" y="13904"/>
                    <a:pt x="983" y="12859"/>
                  </a:cubicBezTo>
                  <a:lnTo>
                    <a:pt x="983" y="2883"/>
                  </a:lnTo>
                  <a:cubicBezTo>
                    <a:pt x="983" y="1838"/>
                    <a:pt x="1838" y="983"/>
                    <a:pt x="2883" y="983"/>
                  </a:cubicBezTo>
                  <a:close/>
                  <a:moveTo>
                    <a:pt x="2883" y="1"/>
                  </a:moveTo>
                  <a:cubicBezTo>
                    <a:pt x="1299" y="1"/>
                    <a:pt x="1" y="1299"/>
                    <a:pt x="1" y="2883"/>
                  </a:cubicBezTo>
                  <a:lnTo>
                    <a:pt x="1" y="12859"/>
                  </a:lnTo>
                  <a:cubicBezTo>
                    <a:pt x="1" y="14442"/>
                    <a:pt x="1299" y="15740"/>
                    <a:pt x="2883" y="15740"/>
                  </a:cubicBezTo>
                  <a:lnTo>
                    <a:pt x="23499" y="15740"/>
                  </a:lnTo>
                  <a:cubicBezTo>
                    <a:pt x="25083" y="15740"/>
                    <a:pt x="26381" y="14442"/>
                    <a:pt x="26381" y="12859"/>
                  </a:cubicBezTo>
                  <a:lnTo>
                    <a:pt x="26381" y="2883"/>
                  </a:lnTo>
                  <a:cubicBezTo>
                    <a:pt x="26381" y="1299"/>
                    <a:pt x="25083" y="1"/>
                    <a:pt x="23499" y="1"/>
                  </a:cubicBezTo>
                  <a:close/>
                </a:path>
              </a:pathLst>
            </a:custGeom>
            <a:solidFill>
              <a:srgbClr val="30475E"/>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27" name="Google Shape;1527;p18"/>
            <p:cNvSpPr/>
            <p:nvPr/>
          </p:nvSpPr>
          <p:spPr>
            <a:xfrm>
              <a:off x="3313975" y="2815125"/>
              <a:ext cx="631825" cy="54650"/>
            </a:xfrm>
            <a:custGeom>
              <a:avLst/>
              <a:gdLst/>
              <a:ahLst/>
              <a:cxnLst/>
              <a:rect l="l" t="t" r="r" b="b"/>
              <a:pathLst>
                <a:path w="25273" h="2186" extrusionOk="0">
                  <a:moveTo>
                    <a:pt x="0" y="0"/>
                  </a:moveTo>
                  <a:lnTo>
                    <a:pt x="0" y="285"/>
                  </a:lnTo>
                  <a:cubicBezTo>
                    <a:pt x="0" y="1330"/>
                    <a:pt x="855" y="2185"/>
                    <a:pt x="1900" y="2185"/>
                  </a:cubicBezTo>
                  <a:lnTo>
                    <a:pt x="23372" y="2185"/>
                  </a:lnTo>
                  <a:cubicBezTo>
                    <a:pt x="24417" y="2185"/>
                    <a:pt x="25272" y="1330"/>
                    <a:pt x="25272" y="285"/>
                  </a:cubicBezTo>
                  <a:lnTo>
                    <a:pt x="25272" y="0"/>
                  </a:lnTo>
                  <a:close/>
                </a:path>
              </a:pathLst>
            </a:custGeom>
            <a:solidFill>
              <a:srgbClr val="30475E"/>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28" name="Google Shape;1528;p18"/>
            <p:cNvSpPr/>
            <p:nvPr/>
          </p:nvSpPr>
          <p:spPr>
            <a:xfrm>
              <a:off x="3583950" y="2820650"/>
              <a:ext cx="111650" cy="111675"/>
            </a:xfrm>
            <a:custGeom>
              <a:avLst/>
              <a:gdLst/>
              <a:ahLst/>
              <a:cxnLst/>
              <a:rect l="l" t="t" r="r" b="b"/>
              <a:pathLst>
                <a:path w="4466" h="4467" extrusionOk="0">
                  <a:moveTo>
                    <a:pt x="0" y="1"/>
                  </a:moveTo>
                  <a:lnTo>
                    <a:pt x="0" y="4466"/>
                  </a:lnTo>
                  <a:lnTo>
                    <a:pt x="4466" y="4466"/>
                  </a:lnTo>
                  <a:lnTo>
                    <a:pt x="4466" y="1"/>
                  </a:lnTo>
                  <a:close/>
                </a:path>
              </a:pathLst>
            </a:custGeom>
            <a:solidFill>
              <a:srgbClr val="30475E"/>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29" name="Google Shape;1529;p18"/>
            <p:cNvSpPr/>
            <p:nvPr/>
          </p:nvSpPr>
          <p:spPr>
            <a:xfrm>
              <a:off x="3487350" y="2915675"/>
              <a:ext cx="311175" cy="28525"/>
            </a:xfrm>
            <a:custGeom>
              <a:avLst/>
              <a:gdLst/>
              <a:ahLst/>
              <a:cxnLst/>
              <a:rect l="l" t="t" r="r" b="b"/>
              <a:pathLst>
                <a:path w="12447" h="1141" extrusionOk="0">
                  <a:moveTo>
                    <a:pt x="1" y="0"/>
                  </a:moveTo>
                  <a:lnTo>
                    <a:pt x="1" y="1140"/>
                  </a:lnTo>
                  <a:lnTo>
                    <a:pt x="12447" y="1140"/>
                  </a:lnTo>
                  <a:lnTo>
                    <a:pt x="12447" y="0"/>
                  </a:lnTo>
                  <a:close/>
                </a:path>
              </a:pathLst>
            </a:custGeom>
            <a:solidFill>
              <a:srgbClr val="30475E"/>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30" name="Google Shape;1530;p18"/>
            <p:cNvSpPr/>
            <p:nvPr/>
          </p:nvSpPr>
          <p:spPr>
            <a:xfrm>
              <a:off x="3440650" y="2667075"/>
              <a:ext cx="95025" cy="95825"/>
            </a:xfrm>
            <a:custGeom>
              <a:avLst/>
              <a:gdLst/>
              <a:ahLst/>
              <a:cxnLst/>
              <a:rect l="l" t="t" r="r" b="b"/>
              <a:pathLst>
                <a:path w="3801" h="3833" extrusionOk="0">
                  <a:moveTo>
                    <a:pt x="0" y="0"/>
                  </a:moveTo>
                  <a:lnTo>
                    <a:pt x="0" y="3832"/>
                  </a:lnTo>
                  <a:lnTo>
                    <a:pt x="3801" y="3832"/>
                  </a:lnTo>
                  <a:lnTo>
                    <a:pt x="3801" y="0"/>
                  </a:lnTo>
                  <a:close/>
                </a:path>
              </a:pathLst>
            </a:custGeom>
            <a:solidFill>
              <a:srgbClr val="CECECE"/>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31" name="Google Shape;1531;p18"/>
            <p:cNvSpPr/>
            <p:nvPr/>
          </p:nvSpPr>
          <p:spPr>
            <a:xfrm>
              <a:off x="3575250" y="2621150"/>
              <a:ext cx="95025" cy="140950"/>
            </a:xfrm>
            <a:custGeom>
              <a:avLst/>
              <a:gdLst/>
              <a:ahLst/>
              <a:cxnLst/>
              <a:rect l="l" t="t" r="r" b="b"/>
              <a:pathLst>
                <a:path w="3801" h="5638" extrusionOk="0">
                  <a:moveTo>
                    <a:pt x="0" y="0"/>
                  </a:moveTo>
                  <a:lnTo>
                    <a:pt x="0" y="5637"/>
                  </a:lnTo>
                  <a:lnTo>
                    <a:pt x="3800" y="5637"/>
                  </a:lnTo>
                  <a:lnTo>
                    <a:pt x="3800" y="0"/>
                  </a:lnTo>
                  <a:close/>
                </a:path>
              </a:pathLst>
            </a:custGeom>
            <a:solidFill>
              <a:srgbClr val="F2A365"/>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32" name="Google Shape;1532;p18"/>
            <p:cNvSpPr/>
            <p:nvPr/>
          </p:nvSpPr>
          <p:spPr>
            <a:xfrm>
              <a:off x="3709050" y="2572850"/>
              <a:ext cx="95025" cy="189250"/>
            </a:xfrm>
            <a:custGeom>
              <a:avLst/>
              <a:gdLst/>
              <a:ahLst/>
              <a:cxnLst/>
              <a:rect l="l" t="t" r="r" b="b"/>
              <a:pathLst>
                <a:path w="3801" h="7570" extrusionOk="0">
                  <a:moveTo>
                    <a:pt x="0" y="1"/>
                  </a:moveTo>
                  <a:lnTo>
                    <a:pt x="0" y="7569"/>
                  </a:lnTo>
                  <a:lnTo>
                    <a:pt x="3800" y="7569"/>
                  </a:lnTo>
                  <a:lnTo>
                    <a:pt x="3800" y="1"/>
                  </a:lnTo>
                  <a:close/>
                </a:path>
              </a:pathLst>
            </a:custGeom>
            <a:solidFill>
              <a:srgbClr val="30475E"/>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33" name="Google Shape;1533;p18"/>
            <p:cNvSpPr/>
            <p:nvPr/>
          </p:nvSpPr>
          <p:spPr>
            <a:xfrm>
              <a:off x="3633025" y="3284600"/>
              <a:ext cx="25" cy="467150"/>
            </a:xfrm>
            <a:custGeom>
              <a:avLst/>
              <a:gdLst/>
              <a:ahLst/>
              <a:cxnLst/>
              <a:rect l="l" t="t" r="r" b="b"/>
              <a:pathLst>
                <a:path w="1" h="18686" fill="none" extrusionOk="0">
                  <a:moveTo>
                    <a:pt x="1" y="18686"/>
                  </a:moveTo>
                  <a:lnTo>
                    <a:pt x="1" y="1"/>
                  </a:lnTo>
                </a:path>
              </a:pathLst>
            </a:custGeom>
            <a:noFill/>
            <a:ln w="10300" cap="flat" cmpd="sng">
              <a:solidFill>
                <a:srgbClr val="CECECE"/>
              </a:solidFill>
              <a:prstDash val="solid"/>
              <a:miter lim="31669"/>
              <a:headEnd type="none" w="sm" len="sm"/>
              <a:tailEnd type="none" w="sm" len="sm"/>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34" name="Google Shape;1534;p18"/>
            <p:cNvSpPr/>
            <p:nvPr/>
          </p:nvSpPr>
          <p:spPr>
            <a:xfrm>
              <a:off x="4182500" y="2716950"/>
              <a:ext cx="467150" cy="25"/>
            </a:xfrm>
            <a:custGeom>
              <a:avLst/>
              <a:gdLst/>
              <a:ahLst/>
              <a:cxnLst/>
              <a:rect l="l" t="t" r="r" b="b"/>
              <a:pathLst>
                <a:path w="18686" h="1" fill="none" extrusionOk="0">
                  <a:moveTo>
                    <a:pt x="18685" y="0"/>
                  </a:moveTo>
                  <a:lnTo>
                    <a:pt x="0" y="0"/>
                  </a:lnTo>
                </a:path>
              </a:pathLst>
            </a:custGeom>
            <a:noFill/>
            <a:ln w="10300" cap="flat" cmpd="sng">
              <a:solidFill>
                <a:srgbClr val="CECECE"/>
              </a:solidFill>
              <a:prstDash val="solid"/>
              <a:miter lim="31669"/>
              <a:headEnd type="none" w="sm" len="sm"/>
              <a:tailEnd type="none" w="sm" len="sm"/>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35" name="Google Shape;1535;p18"/>
            <p:cNvSpPr/>
            <p:nvPr/>
          </p:nvSpPr>
          <p:spPr>
            <a:xfrm>
              <a:off x="3633025" y="1694050"/>
              <a:ext cx="25" cy="467125"/>
            </a:xfrm>
            <a:custGeom>
              <a:avLst/>
              <a:gdLst/>
              <a:ahLst/>
              <a:cxnLst/>
              <a:rect l="l" t="t" r="r" b="b"/>
              <a:pathLst>
                <a:path w="1" h="18685" fill="none" extrusionOk="0">
                  <a:moveTo>
                    <a:pt x="1" y="18685"/>
                  </a:moveTo>
                  <a:lnTo>
                    <a:pt x="1" y="0"/>
                  </a:lnTo>
                </a:path>
              </a:pathLst>
            </a:custGeom>
            <a:noFill/>
            <a:ln w="10300" cap="flat" cmpd="sng">
              <a:solidFill>
                <a:srgbClr val="CECECE"/>
              </a:solidFill>
              <a:prstDash val="solid"/>
              <a:miter lim="31669"/>
              <a:headEnd type="none" w="sm" len="sm"/>
              <a:tailEnd type="none" w="sm" len="sm"/>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36" name="Google Shape;1536;p18"/>
            <p:cNvSpPr/>
            <p:nvPr/>
          </p:nvSpPr>
          <p:spPr>
            <a:xfrm>
              <a:off x="4025725" y="2005975"/>
              <a:ext cx="311975" cy="311975"/>
            </a:xfrm>
            <a:custGeom>
              <a:avLst/>
              <a:gdLst/>
              <a:ahLst/>
              <a:cxnLst/>
              <a:rect l="l" t="t" r="r" b="b"/>
              <a:pathLst>
                <a:path w="12479" h="12479" fill="none" extrusionOk="0">
                  <a:moveTo>
                    <a:pt x="1" y="12478"/>
                  </a:moveTo>
                  <a:lnTo>
                    <a:pt x="12478" y="1"/>
                  </a:lnTo>
                </a:path>
              </a:pathLst>
            </a:custGeom>
            <a:noFill/>
            <a:ln w="10300" cap="flat" cmpd="sng">
              <a:solidFill>
                <a:srgbClr val="CECECE"/>
              </a:solidFill>
              <a:prstDash val="solid"/>
              <a:miter lim="31669"/>
              <a:headEnd type="none" w="sm" len="sm"/>
              <a:tailEnd type="none" w="sm" len="sm"/>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37" name="Google Shape;1537;p18"/>
            <p:cNvSpPr/>
            <p:nvPr/>
          </p:nvSpPr>
          <p:spPr>
            <a:xfrm>
              <a:off x="4021775" y="3109650"/>
              <a:ext cx="311975" cy="311950"/>
            </a:xfrm>
            <a:custGeom>
              <a:avLst/>
              <a:gdLst/>
              <a:ahLst/>
              <a:cxnLst/>
              <a:rect l="l" t="t" r="r" b="b"/>
              <a:pathLst>
                <a:path w="12479" h="12478" fill="none" extrusionOk="0">
                  <a:moveTo>
                    <a:pt x="12478" y="12478"/>
                  </a:moveTo>
                  <a:lnTo>
                    <a:pt x="0" y="0"/>
                  </a:lnTo>
                </a:path>
              </a:pathLst>
            </a:custGeom>
            <a:noFill/>
            <a:ln w="10300" cap="flat" cmpd="sng">
              <a:solidFill>
                <a:srgbClr val="CECECE"/>
              </a:solidFill>
              <a:prstDash val="solid"/>
              <a:miter lim="31669"/>
              <a:headEnd type="none" w="sm" len="sm"/>
              <a:tailEnd type="none" w="sm" len="sm"/>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38" name="Google Shape;1538;p18"/>
            <p:cNvSpPr/>
            <p:nvPr/>
          </p:nvSpPr>
          <p:spPr>
            <a:xfrm>
              <a:off x="4332925" y="2716150"/>
              <a:ext cx="441025" cy="809950"/>
            </a:xfrm>
            <a:custGeom>
              <a:avLst/>
              <a:gdLst/>
              <a:ahLst/>
              <a:cxnLst/>
              <a:rect l="l" t="t" r="r" b="b"/>
              <a:pathLst>
                <a:path w="17641" h="32398" extrusionOk="0">
                  <a:moveTo>
                    <a:pt x="11686" y="1"/>
                  </a:moveTo>
                  <a:cubicBezTo>
                    <a:pt x="11686" y="10990"/>
                    <a:pt x="7221" y="20965"/>
                    <a:pt x="0" y="28186"/>
                  </a:cubicBezTo>
                  <a:lnTo>
                    <a:pt x="4212" y="32398"/>
                  </a:lnTo>
                  <a:cubicBezTo>
                    <a:pt x="12510" y="24101"/>
                    <a:pt x="17640" y="12636"/>
                    <a:pt x="17640" y="1"/>
                  </a:cubicBezTo>
                  <a:close/>
                </a:path>
              </a:pathLst>
            </a:custGeom>
            <a:solidFill>
              <a:srgbClr val="F2A365"/>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39" name="Google Shape;1539;p18"/>
            <p:cNvSpPr/>
            <p:nvPr/>
          </p:nvSpPr>
          <p:spPr>
            <a:xfrm>
              <a:off x="4332125" y="1906225"/>
              <a:ext cx="441825" cy="809950"/>
            </a:xfrm>
            <a:custGeom>
              <a:avLst/>
              <a:gdLst/>
              <a:ahLst/>
              <a:cxnLst/>
              <a:rect l="l" t="t" r="r" b="b"/>
              <a:pathLst>
                <a:path w="17673" h="32398" extrusionOk="0">
                  <a:moveTo>
                    <a:pt x="4244" y="0"/>
                  </a:moveTo>
                  <a:lnTo>
                    <a:pt x="1" y="4212"/>
                  </a:lnTo>
                  <a:cubicBezTo>
                    <a:pt x="7253" y="11433"/>
                    <a:pt x="11718" y="21409"/>
                    <a:pt x="11718" y="32398"/>
                  </a:cubicBezTo>
                  <a:lnTo>
                    <a:pt x="17672" y="32398"/>
                  </a:lnTo>
                  <a:cubicBezTo>
                    <a:pt x="17672" y="19762"/>
                    <a:pt x="12542" y="8298"/>
                    <a:pt x="4244" y="0"/>
                  </a:cubicBezTo>
                  <a:close/>
                </a:path>
              </a:pathLst>
            </a:custGeom>
            <a:solidFill>
              <a:srgbClr val="30475E"/>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sp>
          <p:nvSpPr>
            <p:cNvPr id="1540" name="Google Shape;1540;p18"/>
            <p:cNvSpPr/>
            <p:nvPr/>
          </p:nvSpPr>
          <p:spPr>
            <a:xfrm>
              <a:off x="3628275" y="3420775"/>
              <a:ext cx="809975" cy="441825"/>
            </a:xfrm>
            <a:custGeom>
              <a:avLst/>
              <a:gdLst/>
              <a:ahLst/>
              <a:cxnLst/>
              <a:rect l="l" t="t" r="r" b="b"/>
              <a:pathLst>
                <a:path w="32399" h="17673" extrusionOk="0">
                  <a:moveTo>
                    <a:pt x="28186" y="1"/>
                  </a:moveTo>
                  <a:cubicBezTo>
                    <a:pt x="20966" y="7221"/>
                    <a:pt x="10990" y="11687"/>
                    <a:pt x="1" y="11687"/>
                  </a:cubicBezTo>
                  <a:lnTo>
                    <a:pt x="1" y="17672"/>
                  </a:lnTo>
                  <a:cubicBezTo>
                    <a:pt x="12637" y="17672"/>
                    <a:pt x="24101" y="12510"/>
                    <a:pt x="32398" y="4213"/>
                  </a:cubicBezTo>
                  <a:lnTo>
                    <a:pt x="28186" y="1"/>
                  </a:lnTo>
                  <a:close/>
                </a:path>
              </a:pathLst>
            </a:custGeom>
            <a:solidFill>
              <a:srgbClr val="222831"/>
            </a:solidFill>
            <a:ln>
              <a:noFill/>
            </a:ln>
          </p:spPr>
          <p:txBody>
            <a:bodyPr spcFirstLastPara="1" wrap="square" lIns="91425" tIns="91425" rIns="91425" bIns="91425" anchor="ctr" anchorCtr="0">
              <a:noAutofit/>
            </a:bodyPr>
            <a:lstStyle/>
            <a:p>
              <a:pPr defTabSz="1218840">
                <a:buClr>
                  <a:srgbClr val="000000"/>
                </a:buClr>
              </a:pPr>
              <a:endParaRPr kern="0">
                <a:solidFill>
                  <a:srgbClr val="000000"/>
                </a:solidFill>
                <a:cs typeface="Arial"/>
                <a:sym typeface="Arial"/>
              </a:endParaRPr>
            </a:p>
          </p:txBody>
        </p:sp>
      </p:grpSp>
      <p:sp>
        <p:nvSpPr>
          <p:cNvPr id="1542" name="Google Shape;1542;p18"/>
          <p:cNvSpPr txBox="1"/>
          <p:nvPr/>
        </p:nvSpPr>
        <p:spPr>
          <a:xfrm>
            <a:off x="4553919" y="1546332"/>
            <a:ext cx="3216800" cy="473600"/>
          </a:xfrm>
          <a:prstGeom prst="rect">
            <a:avLst/>
          </a:prstGeom>
          <a:noFill/>
          <a:ln>
            <a:noFill/>
          </a:ln>
        </p:spPr>
        <p:txBody>
          <a:bodyPr spcFirstLastPara="1" wrap="square" lIns="121865" tIns="121865" rIns="121865" bIns="121865" anchor="ctr" anchorCtr="0">
            <a:noAutofit/>
          </a:bodyPr>
          <a:lstStyle/>
          <a:p>
            <a:pPr defTabSz="1218840">
              <a:buClr>
                <a:srgbClr val="000000"/>
              </a:buClr>
            </a:pPr>
            <a:r>
              <a:rPr lang="en" sz="3100" kern="0" dirty="0">
                <a:solidFill>
                  <a:srgbClr val="CCCCCC"/>
                </a:solidFill>
                <a:latin typeface="Fira Sans Extra Condensed Medium"/>
                <a:ea typeface="Fira Sans Extra Condensed Medium"/>
                <a:cs typeface="Fira Sans Extra Condensed Medium"/>
                <a:sym typeface="Fira Sans Extra Condensed Medium"/>
              </a:rPr>
              <a:t>01</a:t>
            </a:r>
            <a:endParaRPr sz="3100" kern="0" dirty="0">
              <a:solidFill>
                <a:srgbClr val="CCCCCC"/>
              </a:solidFill>
              <a:latin typeface="Fira Sans Extra Condensed Medium"/>
              <a:ea typeface="Fira Sans Extra Condensed Medium"/>
              <a:cs typeface="Fira Sans Extra Condensed Medium"/>
              <a:sym typeface="Fira Sans Extra Condensed Medium"/>
            </a:endParaRPr>
          </a:p>
        </p:txBody>
      </p:sp>
      <p:sp>
        <p:nvSpPr>
          <p:cNvPr id="1543" name="Google Shape;1543;p18"/>
          <p:cNvSpPr txBox="1"/>
          <p:nvPr/>
        </p:nvSpPr>
        <p:spPr>
          <a:xfrm>
            <a:off x="4551360" y="1931729"/>
            <a:ext cx="7231944" cy="1079680"/>
          </a:xfrm>
          <a:prstGeom prst="rect">
            <a:avLst/>
          </a:prstGeom>
          <a:noFill/>
          <a:ln>
            <a:noFill/>
          </a:ln>
        </p:spPr>
        <p:txBody>
          <a:bodyPr spcFirstLastPara="1" wrap="square" lIns="121865" tIns="121865" rIns="121865" bIns="121865" anchor="t" anchorCtr="0">
            <a:noAutofit/>
          </a:bodyPr>
          <a:lstStyle/>
          <a:p>
            <a:pPr defTabSz="1218840">
              <a:buClr>
                <a:srgbClr val="000000"/>
              </a:buClr>
            </a:pPr>
            <a:r>
              <a:rPr lang="ru-RU" sz="1600" kern="0" dirty="0">
                <a:solidFill>
                  <a:srgbClr val="000000"/>
                </a:solidFill>
                <a:latin typeface="Fira Sans"/>
                <a:ea typeface="Fira Sans"/>
                <a:cs typeface="Fira Sans"/>
                <a:sym typeface="Fira Sans"/>
              </a:rPr>
              <a:t>для досрочного присвоения квалификационной категории «педагог-модератор» участвуют педагоги при соответствии не менее двум   требованиям;</a:t>
            </a:r>
            <a:endParaRPr sz="1600" kern="0" dirty="0">
              <a:solidFill>
                <a:srgbClr val="000000"/>
              </a:solidFill>
              <a:latin typeface="Fira Sans"/>
              <a:ea typeface="Fira Sans"/>
              <a:cs typeface="Fira Sans"/>
              <a:sym typeface="Fira Sans"/>
            </a:endParaRPr>
          </a:p>
        </p:txBody>
      </p:sp>
      <p:sp>
        <p:nvSpPr>
          <p:cNvPr id="1544" name="Google Shape;1544;p18"/>
          <p:cNvSpPr txBox="1"/>
          <p:nvPr/>
        </p:nvSpPr>
        <p:spPr>
          <a:xfrm>
            <a:off x="4553919" y="2717121"/>
            <a:ext cx="3216800" cy="473600"/>
          </a:xfrm>
          <a:prstGeom prst="rect">
            <a:avLst/>
          </a:prstGeom>
          <a:noFill/>
          <a:ln>
            <a:noFill/>
          </a:ln>
        </p:spPr>
        <p:txBody>
          <a:bodyPr spcFirstLastPara="1" wrap="square" lIns="121865" tIns="121865" rIns="121865" bIns="121865" anchor="ctr" anchorCtr="0">
            <a:noAutofit/>
          </a:bodyPr>
          <a:lstStyle/>
          <a:p>
            <a:pPr defTabSz="1218840">
              <a:buClr>
                <a:srgbClr val="000000"/>
              </a:buClr>
            </a:pPr>
            <a:r>
              <a:rPr lang="en" sz="3100" kern="0">
                <a:solidFill>
                  <a:srgbClr val="30475E"/>
                </a:solidFill>
                <a:latin typeface="Fira Sans Extra Condensed Medium"/>
                <a:ea typeface="Fira Sans Extra Condensed Medium"/>
                <a:cs typeface="Fira Sans Extra Condensed Medium"/>
                <a:sym typeface="Fira Sans Extra Condensed Medium"/>
              </a:rPr>
              <a:t>02</a:t>
            </a:r>
            <a:endParaRPr sz="3100" kern="0">
              <a:solidFill>
                <a:srgbClr val="30475E"/>
              </a:solidFill>
              <a:latin typeface="Fira Sans Extra Condensed Medium"/>
              <a:ea typeface="Fira Sans Extra Condensed Medium"/>
              <a:cs typeface="Fira Sans Extra Condensed Medium"/>
              <a:sym typeface="Fira Sans Extra Condensed Medium"/>
            </a:endParaRPr>
          </a:p>
        </p:txBody>
      </p:sp>
      <p:sp>
        <p:nvSpPr>
          <p:cNvPr id="1545" name="Google Shape;1545;p18"/>
          <p:cNvSpPr txBox="1"/>
          <p:nvPr/>
        </p:nvSpPr>
        <p:spPr>
          <a:xfrm>
            <a:off x="4553920" y="3127242"/>
            <a:ext cx="7373299" cy="1175273"/>
          </a:xfrm>
          <a:prstGeom prst="rect">
            <a:avLst/>
          </a:prstGeom>
          <a:noFill/>
          <a:ln>
            <a:noFill/>
          </a:ln>
        </p:spPr>
        <p:txBody>
          <a:bodyPr spcFirstLastPara="1" wrap="square" lIns="121865" tIns="121865" rIns="121865" bIns="121865" anchor="t" anchorCtr="0">
            <a:noAutofit/>
          </a:bodyPr>
          <a:lstStyle/>
          <a:p>
            <a:pPr defTabSz="1218840">
              <a:buClr>
                <a:srgbClr val="000000"/>
              </a:buClr>
            </a:pPr>
            <a:r>
              <a:rPr lang="ru-RU" sz="1600" kern="0" dirty="0">
                <a:solidFill>
                  <a:srgbClr val="000000"/>
                </a:solidFill>
                <a:latin typeface="Fira Sans"/>
                <a:ea typeface="Fira Sans"/>
                <a:cs typeface="Fira Sans"/>
                <a:sym typeface="Fira Sans"/>
              </a:rPr>
              <a:t>для досрочного присвоения квалификационной категории «педагог-эксперт» участвуют педагоги при соответствии не менее четырем   требованиям;</a:t>
            </a:r>
            <a:endParaRPr sz="1600" kern="0" dirty="0">
              <a:solidFill>
                <a:srgbClr val="000000"/>
              </a:solidFill>
              <a:latin typeface="Fira Sans"/>
              <a:ea typeface="Fira Sans"/>
              <a:cs typeface="Fira Sans"/>
              <a:sym typeface="Fira Sans"/>
            </a:endParaRPr>
          </a:p>
        </p:txBody>
      </p:sp>
      <p:sp>
        <p:nvSpPr>
          <p:cNvPr id="1546" name="Google Shape;1546;p18"/>
          <p:cNvSpPr txBox="1"/>
          <p:nvPr/>
        </p:nvSpPr>
        <p:spPr>
          <a:xfrm>
            <a:off x="4553919" y="3960761"/>
            <a:ext cx="3216800" cy="473600"/>
          </a:xfrm>
          <a:prstGeom prst="rect">
            <a:avLst/>
          </a:prstGeom>
          <a:noFill/>
          <a:ln>
            <a:noFill/>
          </a:ln>
        </p:spPr>
        <p:txBody>
          <a:bodyPr spcFirstLastPara="1" wrap="square" lIns="121865" tIns="121865" rIns="121865" bIns="121865" anchor="ctr" anchorCtr="0">
            <a:noAutofit/>
          </a:bodyPr>
          <a:lstStyle/>
          <a:p>
            <a:pPr defTabSz="1218840">
              <a:buClr>
                <a:srgbClr val="000000"/>
              </a:buClr>
            </a:pPr>
            <a:r>
              <a:rPr lang="en" sz="3100" kern="0">
                <a:solidFill>
                  <a:srgbClr val="F2A365"/>
                </a:solidFill>
                <a:latin typeface="Fira Sans Extra Condensed Medium"/>
                <a:ea typeface="Fira Sans Extra Condensed Medium"/>
                <a:cs typeface="Fira Sans Extra Condensed Medium"/>
                <a:sym typeface="Fira Sans Extra Condensed Medium"/>
              </a:rPr>
              <a:t>03</a:t>
            </a:r>
            <a:endParaRPr sz="3100" kern="0">
              <a:solidFill>
                <a:srgbClr val="F2A365"/>
              </a:solidFill>
              <a:latin typeface="Fira Sans Extra Condensed Medium"/>
              <a:ea typeface="Fira Sans Extra Condensed Medium"/>
              <a:cs typeface="Fira Sans Extra Condensed Medium"/>
              <a:sym typeface="Fira Sans Extra Condensed Medium"/>
            </a:endParaRPr>
          </a:p>
        </p:txBody>
      </p:sp>
      <p:sp>
        <p:nvSpPr>
          <p:cNvPr id="1547" name="Google Shape;1547;p18"/>
          <p:cNvSpPr txBox="1"/>
          <p:nvPr/>
        </p:nvSpPr>
        <p:spPr>
          <a:xfrm>
            <a:off x="4555511" y="4322691"/>
            <a:ext cx="7565632" cy="1057060"/>
          </a:xfrm>
          <a:prstGeom prst="rect">
            <a:avLst/>
          </a:prstGeom>
          <a:noFill/>
          <a:ln>
            <a:noFill/>
          </a:ln>
        </p:spPr>
        <p:txBody>
          <a:bodyPr spcFirstLastPara="1" wrap="square" lIns="121865" tIns="121865" rIns="121865" bIns="121865" anchor="t" anchorCtr="0">
            <a:noAutofit/>
          </a:bodyPr>
          <a:lstStyle/>
          <a:p>
            <a:pPr defTabSz="1218840">
              <a:buClr>
                <a:srgbClr val="000000"/>
              </a:buClr>
            </a:pPr>
            <a:r>
              <a:rPr lang="ru-RU" sz="1600" kern="0" dirty="0">
                <a:solidFill>
                  <a:srgbClr val="000000"/>
                </a:solidFill>
                <a:latin typeface="Fira Sans"/>
                <a:ea typeface="Fira Sans"/>
                <a:cs typeface="Fira Sans"/>
                <a:sym typeface="Fira Sans"/>
              </a:rPr>
              <a:t>для досрочного присвоения квалификационной категории «педагог-исследователь» участвуют педагоги при соответствии не менее пяти   требованиям;</a:t>
            </a:r>
            <a:endParaRPr sz="1600" kern="0" dirty="0">
              <a:solidFill>
                <a:srgbClr val="000000"/>
              </a:solidFill>
              <a:latin typeface="Fira Sans"/>
              <a:ea typeface="Fira Sans"/>
              <a:cs typeface="Fira Sans"/>
              <a:sym typeface="Fira Sans"/>
            </a:endParaRPr>
          </a:p>
        </p:txBody>
      </p:sp>
      <p:sp>
        <p:nvSpPr>
          <p:cNvPr id="1548" name="Google Shape;1548;p18"/>
          <p:cNvSpPr txBox="1"/>
          <p:nvPr/>
        </p:nvSpPr>
        <p:spPr>
          <a:xfrm>
            <a:off x="4570913" y="5218689"/>
            <a:ext cx="3216800" cy="473600"/>
          </a:xfrm>
          <a:prstGeom prst="rect">
            <a:avLst/>
          </a:prstGeom>
          <a:noFill/>
          <a:ln>
            <a:noFill/>
          </a:ln>
        </p:spPr>
        <p:txBody>
          <a:bodyPr spcFirstLastPara="1" wrap="square" lIns="121865" tIns="121865" rIns="121865" bIns="121865" anchor="ctr" anchorCtr="0">
            <a:noAutofit/>
          </a:bodyPr>
          <a:lstStyle/>
          <a:p>
            <a:pPr defTabSz="1218840">
              <a:buClr>
                <a:srgbClr val="000000"/>
              </a:buClr>
            </a:pPr>
            <a:r>
              <a:rPr lang="en" sz="3100" kern="0">
                <a:solidFill>
                  <a:srgbClr val="222831"/>
                </a:solidFill>
                <a:latin typeface="Fira Sans Extra Condensed Medium"/>
                <a:ea typeface="Fira Sans Extra Condensed Medium"/>
                <a:cs typeface="Fira Sans Extra Condensed Medium"/>
                <a:sym typeface="Fira Sans Extra Condensed Medium"/>
              </a:rPr>
              <a:t>04</a:t>
            </a:r>
            <a:endParaRPr sz="3100" kern="0">
              <a:solidFill>
                <a:srgbClr val="222831"/>
              </a:solidFill>
              <a:latin typeface="Fira Sans Extra Condensed Medium"/>
              <a:ea typeface="Fira Sans Extra Condensed Medium"/>
              <a:cs typeface="Fira Sans Extra Condensed Medium"/>
              <a:sym typeface="Fira Sans Extra Condensed Medium"/>
            </a:endParaRPr>
          </a:p>
        </p:txBody>
      </p:sp>
      <p:sp>
        <p:nvSpPr>
          <p:cNvPr id="1549" name="Google Shape;1549;p18"/>
          <p:cNvSpPr txBox="1"/>
          <p:nvPr/>
        </p:nvSpPr>
        <p:spPr>
          <a:xfrm>
            <a:off x="4570913" y="5692289"/>
            <a:ext cx="7373299" cy="608000"/>
          </a:xfrm>
          <a:prstGeom prst="rect">
            <a:avLst/>
          </a:prstGeom>
          <a:noFill/>
          <a:ln>
            <a:noFill/>
          </a:ln>
        </p:spPr>
        <p:txBody>
          <a:bodyPr spcFirstLastPara="1" wrap="square" lIns="121865" tIns="121865" rIns="121865" bIns="121865" anchor="t" anchorCtr="0">
            <a:noAutofit/>
          </a:bodyPr>
          <a:lstStyle/>
          <a:p>
            <a:pPr defTabSz="1218840">
              <a:buClr>
                <a:srgbClr val="000000"/>
              </a:buClr>
            </a:pPr>
            <a:r>
              <a:rPr lang="ru-RU" sz="1600" kern="0" dirty="0">
                <a:solidFill>
                  <a:srgbClr val="000000"/>
                </a:solidFill>
                <a:latin typeface="Fira Sans"/>
                <a:ea typeface="Fira Sans"/>
                <a:cs typeface="Fira Sans"/>
                <a:sym typeface="Fira Sans"/>
              </a:rPr>
              <a:t>для досрочного присвоения квалификационной категории «педагог-мастер» участвуют педагоги при соответствии не менее шести  требованиям.</a:t>
            </a:r>
            <a:endParaRPr sz="1600" kern="0" dirty="0">
              <a:solidFill>
                <a:srgbClr val="000000"/>
              </a:solidFill>
              <a:latin typeface="Fira Sans"/>
              <a:ea typeface="Fira Sans"/>
              <a:cs typeface="Fira Sans"/>
              <a:sym typeface="Fira Sans"/>
            </a:endParaRPr>
          </a:p>
        </p:txBody>
      </p:sp>
      <p:cxnSp>
        <p:nvCxnSpPr>
          <p:cNvPr id="1550" name="Google Shape;1550;p18"/>
          <p:cNvCxnSpPr/>
          <p:nvPr/>
        </p:nvCxnSpPr>
        <p:spPr>
          <a:xfrm>
            <a:off x="4648243" y="2019021"/>
            <a:ext cx="396800" cy="0"/>
          </a:xfrm>
          <a:prstGeom prst="straightConnector1">
            <a:avLst/>
          </a:prstGeom>
          <a:noFill/>
          <a:ln w="9525" cap="flat" cmpd="sng">
            <a:solidFill>
              <a:srgbClr val="434343"/>
            </a:solidFill>
            <a:prstDash val="solid"/>
            <a:round/>
            <a:headEnd type="none" w="med" len="med"/>
            <a:tailEnd type="none" w="med" len="med"/>
          </a:ln>
        </p:spPr>
      </p:cxnSp>
      <p:cxnSp>
        <p:nvCxnSpPr>
          <p:cNvPr id="1551" name="Google Shape;1551;p18"/>
          <p:cNvCxnSpPr/>
          <p:nvPr/>
        </p:nvCxnSpPr>
        <p:spPr>
          <a:xfrm>
            <a:off x="4648243" y="3190721"/>
            <a:ext cx="396800" cy="0"/>
          </a:xfrm>
          <a:prstGeom prst="straightConnector1">
            <a:avLst/>
          </a:prstGeom>
          <a:noFill/>
          <a:ln w="9525" cap="flat" cmpd="sng">
            <a:solidFill>
              <a:schemeClr val="dk2"/>
            </a:solidFill>
            <a:prstDash val="solid"/>
            <a:round/>
            <a:headEnd type="none" w="med" len="med"/>
            <a:tailEnd type="none" w="med" len="med"/>
          </a:ln>
        </p:spPr>
      </p:cxnSp>
      <p:cxnSp>
        <p:nvCxnSpPr>
          <p:cNvPr id="1552" name="Google Shape;1552;p18"/>
          <p:cNvCxnSpPr/>
          <p:nvPr/>
        </p:nvCxnSpPr>
        <p:spPr>
          <a:xfrm>
            <a:off x="4648243" y="4434361"/>
            <a:ext cx="396800" cy="0"/>
          </a:xfrm>
          <a:prstGeom prst="straightConnector1">
            <a:avLst/>
          </a:prstGeom>
          <a:noFill/>
          <a:ln w="9525" cap="flat" cmpd="sng">
            <a:solidFill>
              <a:schemeClr val="dk2"/>
            </a:solidFill>
            <a:prstDash val="solid"/>
            <a:round/>
            <a:headEnd type="none" w="med" len="med"/>
            <a:tailEnd type="none" w="med" len="med"/>
          </a:ln>
        </p:spPr>
      </p:cxnSp>
      <p:cxnSp>
        <p:nvCxnSpPr>
          <p:cNvPr id="1553" name="Google Shape;1553;p18"/>
          <p:cNvCxnSpPr/>
          <p:nvPr/>
        </p:nvCxnSpPr>
        <p:spPr>
          <a:xfrm>
            <a:off x="4665247" y="5692289"/>
            <a:ext cx="396800" cy="0"/>
          </a:xfrm>
          <a:prstGeom prst="straightConnector1">
            <a:avLst/>
          </a:prstGeom>
          <a:noFill/>
          <a:ln w="9525" cap="flat" cmpd="sng">
            <a:solidFill>
              <a:schemeClr val="dk2"/>
            </a:solidFill>
            <a:prstDash val="solid"/>
            <a:round/>
            <a:headEnd type="none" w="med" len="med"/>
            <a:tailEnd type="none" w="med" len="med"/>
          </a:ln>
        </p:spPr>
      </p:cxnSp>
      <p:sp>
        <p:nvSpPr>
          <p:cNvPr id="57" name="Google Shape;418;p15">
            <a:extLst>
              <a:ext uri="{FF2B5EF4-FFF2-40B4-BE49-F238E27FC236}">
                <a16:creationId xmlns:a16="http://schemas.microsoft.com/office/drawing/2014/main" xmlns="" id="{B8D66F86-984B-463E-9EA1-AB654DD28D4F}"/>
              </a:ext>
            </a:extLst>
          </p:cNvPr>
          <p:cNvSpPr txBox="1"/>
          <p:nvPr/>
        </p:nvSpPr>
        <p:spPr>
          <a:xfrm>
            <a:off x="164913" y="121201"/>
            <a:ext cx="5390227" cy="641600"/>
          </a:xfrm>
          <a:prstGeom prst="rect">
            <a:avLst/>
          </a:prstGeom>
          <a:solidFill>
            <a:schemeClr val="bg1">
              <a:lumMod val="85000"/>
            </a:schemeClr>
          </a:solidFill>
          <a:ln>
            <a:noFill/>
          </a:ln>
        </p:spPr>
        <p:txBody>
          <a:bodyPr spcFirstLastPara="1" wrap="square" lIns="121865" tIns="121865" rIns="121865" bIns="121865" anchor="ctr" anchorCtr="0">
            <a:noAutofit/>
          </a:bodyPr>
          <a:lstStyle/>
          <a:p>
            <a:pPr algn="ctr" defTabSz="1218840">
              <a:buClr>
                <a:srgbClr val="000000"/>
              </a:buClr>
            </a:pPr>
            <a:r>
              <a:rPr lang="ru-RU" kern="0" dirty="0">
                <a:solidFill>
                  <a:srgbClr val="000000"/>
                </a:solidFill>
                <a:latin typeface="Fira Sans Medium"/>
                <a:ea typeface="Fira Sans Medium"/>
                <a:cs typeface="Fira Sans Medium"/>
                <a:sym typeface="Fira Sans Medium"/>
              </a:rPr>
              <a:t> Досрочное присвоение квалификационной категории допускается </a:t>
            </a:r>
            <a:r>
              <a:rPr lang="ru-RU" kern="0" dirty="0">
                <a:solidFill>
                  <a:srgbClr val="C00000"/>
                </a:solidFill>
                <a:highlight>
                  <a:srgbClr val="FFFF00"/>
                </a:highlight>
                <a:latin typeface="Fira Sans Medium"/>
                <a:ea typeface="Fira Sans Medium"/>
                <a:cs typeface="Fira Sans Medium"/>
                <a:sym typeface="Fira Sans Medium"/>
              </a:rPr>
              <a:t>через два года</a:t>
            </a:r>
            <a:endParaRPr lang="kk-KZ" kern="0" dirty="0">
              <a:solidFill>
                <a:srgbClr val="000000"/>
              </a:solidFill>
              <a:latin typeface="Fira Sans Medium"/>
              <a:ea typeface="Fira Sans Medium"/>
              <a:cs typeface="Fira Sans Medium"/>
              <a:sym typeface="Fira Sans Medium"/>
            </a:endParaRPr>
          </a:p>
        </p:txBody>
      </p:sp>
      <p:sp>
        <p:nvSpPr>
          <p:cNvPr id="58" name="Google Shape;418;p15">
            <a:extLst>
              <a:ext uri="{FF2B5EF4-FFF2-40B4-BE49-F238E27FC236}">
                <a16:creationId xmlns:a16="http://schemas.microsoft.com/office/drawing/2014/main" xmlns="" id="{BBEB2831-003A-425E-B1A3-D8631BC9C9B7}"/>
              </a:ext>
            </a:extLst>
          </p:cNvPr>
          <p:cNvSpPr txBox="1"/>
          <p:nvPr/>
        </p:nvSpPr>
        <p:spPr>
          <a:xfrm>
            <a:off x="5794541" y="121201"/>
            <a:ext cx="6109079" cy="1497987"/>
          </a:xfrm>
          <a:prstGeom prst="rect">
            <a:avLst/>
          </a:prstGeom>
          <a:solidFill>
            <a:schemeClr val="bg1">
              <a:lumMod val="85000"/>
            </a:schemeClr>
          </a:solidFill>
          <a:ln>
            <a:noFill/>
          </a:ln>
        </p:spPr>
        <p:txBody>
          <a:bodyPr spcFirstLastPara="1" wrap="square" lIns="121865" tIns="121865" rIns="121865" bIns="121865" anchor="ctr" anchorCtr="0">
            <a:noAutofit/>
          </a:bodyPr>
          <a:lstStyle/>
          <a:p>
            <a:pPr algn="ctr" defTabSz="1218840">
              <a:buClr>
                <a:srgbClr val="000000"/>
              </a:buClr>
            </a:pPr>
            <a:r>
              <a:rPr lang="ru-RU" sz="1600" kern="0" dirty="0">
                <a:solidFill>
                  <a:srgbClr val="000000"/>
                </a:solidFill>
                <a:latin typeface="Fira Sans Medium"/>
                <a:ea typeface="Fira Sans Medium"/>
                <a:cs typeface="Fira Sans Medium"/>
                <a:sym typeface="Fira Sans Medium"/>
              </a:rPr>
              <a:t>Заявление на досрочную аттестацию педагог подает при наличии соответствующих результатов деятельности не менее, чем за последние два года в порядке, определяемом настоящими Правилами по форме согласно </a:t>
            </a:r>
            <a:r>
              <a:rPr lang="ru-RU" sz="1600" kern="0" dirty="0">
                <a:solidFill>
                  <a:srgbClr val="C00000"/>
                </a:solidFill>
                <a:highlight>
                  <a:srgbClr val="FFFF00"/>
                </a:highlight>
                <a:latin typeface="Fira Sans Medium"/>
                <a:ea typeface="Fira Sans Medium"/>
                <a:cs typeface="Fira Sans Medium"/>
                <a:sym typeface="Fira Sans Medium"/>
              </a:rPr>
              <a:t>приложению 15 </a:t>
            </a:r>
            <a:r>
              <a:rPr lang="ru-RU" sz="1600" kern="0" dirty="0">
                <a:solidFill>
                  <a:srgbClr val="000000"/>
                </a:solidFill>
                <a:latin typeface="Fira Sans Medium"/>
                <a:ea typeface="Fira Sans Medium"/>
                <a:cs typeface="Fira Sans Medium"/>
                <a:sym typeface="Fira Sans Medium"/>
              </a:rPr>
              <a:t>к настоящим Правилам.</a:t>
            </a:r>
            <a:endParaRPr lang="kk-KZ" sz="1600" kern="0" dirty="0">
              <a:solidFill>
                <a:srgbClr val="000000"/>
              </a:solidFill>
              <a:latin typeface="Fira Sans Medium"/>
              <a:ea typeface="Fira Sans Medium"/>
              <a:cs typeface="Fira Sans Medium"/>
              <a:sym typeface="Fira Sans Medium"/>
            </a:endParaRPr>
          </a:p>
        </p:txBody>
      </p:sp>
    </p:spTree>
    <p:extLst>
      <p:ext uri="{BB962C8B-B14F-4D97-AF65-F5344CB8AC3E}">
        <p14:creationId xmlns:p14="http://schemas.microsoft.com/office/powerpoint/2010/main" val="2811373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1539" name="Google Shape;2327;p27">
            <a:extLst>
              <a:ext uri="{FF2B5EF4-FFF2-40B4-BE49-F238E27FC236}">
                <a16:creationId xmlns:a16="http://schemas.microsoft.com/office/drawing/2014/main" xmlns="" id="{C1196F4B-F4E6-4CB8-A513-BD63258CB847}"/>
              </a:ext>
            </a:extLst>
          </p:cNvPr>
          <p:cNvSpPr/>
          <p:nvPr/>
        </p:nvSpPr>
        <p:spPr>
          <a:xfrm>
            <a:off x="1941544" y="5041851"/>
            <a:ext cx="9901065" cy="1567228"/>
          </a:xfrm>
          <a:custGeom>
            <a:avLst/>
            <a:gdLst/>
            <a:ahLst/>
            <a:cxnLst/>
            <a:rect l="l" t="t" r="r" b="b"/>
            <a:pathLst>
              <a:path w="107961" h="21694" extrusionOk="0">
                <a:moveTo>
                  <a:pt x="10863" y="0"/>
                </a:moveTo>
                <a:cubicBezTo>
                  <a:pt x="4877" y="0"/>
                  <a:pt x="0" y="4846"/>
                  <a:pt x="0" y="10863"/>
                </a:cubicBezTo>
                <a:cubicBezTo>
                  <a:pt x="0" y="16848"/>
                  <a:pt x="4877" y="21694"/>
                  <a:pt x="10863" y="21694"/>
                </a:cubicBezTo>
                <a:lnTo>
                  <a:pt x="107960" y="21694"/>
                </a:lnTo>
                <a:lnTo>
                  <a:pt x="107960" y="0"/>
                </a:lnTo>
                <a:close/>
              </a:path>
            </a:pathLst>
          </a:custGeom>
          <a:solidFill>
            <a:srgbClr val="FFFFFF"/>
          </a:solidFill>
          <a:ln w="10300" cap="flat" cmpd="sng">
            <a:solidFill>
              <a:srgbClr val="C4C4C4"/>
            </a:solidFill>
            <a:prstDash val="solid"/>
            <a:miter lim="31669"/>
            <a:headEnd type="none" w="sm" len="sm"/>
            <a:tailEnd type="none" w="sm" len="sm"/>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sp>
        <p:nvSpPr>
          <p:cNvPr id="1538" name="Google Shape;2327;p27">
            <a:extLst>
              <a:ext uri="{FF2B5EF4-FFF2-40B4-BE49-F238E27FC236}">
                <a16:creationId xmlns:a16="http://schemas.microsoft.com/office/drawing/2014/main" xmlns="" id="{5D90404F-C21F-4C49-B8F0-9C433BC79FFC}"/>
              </a:ext>
            </a:extLst>
          </p:cNvPr>
          <p:cNvSpPr/>
          <p:nvPr/>
        </p:nvSpPr>
        <p:spPr>
          <a:xfrm>
            <a:off x="1941544" y="3719354"/>
            <a:ext cx="9901065" cy="1200551"/>
          </a:xfrm>
          <a:custGeom>
            <a:avLst/>
            <a:gdLst/>
            <a:ahLst/>
            <a:cxnLst/>
            <a:rect l="l" t="t" r="r" b="b"/>
            <a:pathLst>
              <a:path w="107961" h="21694" extrusionOk="0">
                <a:moveTo>
                  <a:pt x="10863" y="0"/>
                </a:moveTo>
                <a:cubicBezTo>
                  <a:pt x="4877" y="0"/>
                  <a:pt x="0" y="4846"/>
                  <a:pt x="0" y="10863"/>
                </a:cubicBezTo>
                <a:cubicBezTo>
                  <a:pt x="0" y="16848"/>
                  <a:pt x="4877" y="21694"/>
                  <a:pt x="10863" y="21694"/>
                </a:cubicBezTo>
                <a:lnTo>
                  <a:pt x="107960" y="21694"/>
                </a:lnTo>
                <a:lnTo>
                  <a:pt x="107960" y="0"/>
                </a:lnTo>
                <a:close/>
              </a:path>
            </a:pathLst>
          </a:custGeom>
          <a:solidFill>
            <a:srgbClr val="FFFFFF"/>
          </a:solidFill>
          <a:ln w="10300" cap="flat" cmpd="sng">
            <a:solidFill>
              <a:srgbClr val="C4C4C4"/>
            </a:solidFill>
            <a:prstDash val="solid"/>
            <a:miter lim="31669"/>
            <a:headEnd type="none" w="sm" len="sm"/>
            <a:tailEnd type="none" w="sm" len="sm"/>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sp>
        <p:nvSpPr>
          <p:cNvPr id="1456" name="Google Shape;1456;p16"/>
          <p:cNvSpPr txBox="1"/>
          <p:nvPr/>
        </p:nvSpPr>
        <p:spPr>
          <a:xfrm>
            <a:off x="79499" y="127003"/>
            <a:ext cx="7174751" cy="641600"/>
          </a:xfrm>
          <a:prstGeom prst="rect">
            <a:avLst/>
          </a:prstGeom>
          <a:noFill/>
          <a:ln>
            <a:noFill/>
          </a:ln>
        </p:spPr>
        <p:txBody>
          <a:bodyPr spcFirstLastPara="1" wrap="square" lIns="121878" tIns="121878" rIns="121878" bIns="121878" anchor="ctr" anchorCtr="0">
            <a:noAutofit/>
          </a:bodyPr>
          <a:lstStyle/>
          <a:p>
            <a:pPr defTabSz="1218990">
              <a:buClr>
                <a:srgbClr val="000000"/>
              </a:buClr>
            </a:pPr>
            <a:r>
              <a:rPr lang="kk-KZ" sz="2100" kern="0" dirty="0">
                <a:solidFill>
                  <a:srgbClr val="30475E"/>
                </a:solidFill>
                <a:latin typeface="Fira Sans Medium"/>
                <a:ea typeface="Fira Sans Medium"/>
                <a:cs typeface="Fira Sans Medium"/>
                <a:sym typeface="Fira Sans Medium"/>
              </a:rPr>
              <a:t>ОЦЕНКА ЗНАНИЙ ПЕДАГОГА</a:t>
            </a:r>
          </a:p>
        </p:txBody>
      </p:sp>
      <p:sp>
        <p:nvSpPr>
          <p:cNvPr id="1491" name="Google Shape;2320;p27">
            <a:extLst>
              <a:ext uri="{FF2B5EF4-FFF2-40B4-BE49-F238E27FC236}">
                <a16:creationId xmlns:a16="http://schemas.microsoft.com/office/drawing/2014/main" xmlns="" id="{BE3833D4-43FD-411C-ABB8-6CCED3BF0A4E}"/>
              </a:ext>
            </a:extLst>
          </p:cNvPr>
          <p:cNvSpPr/>
          <p:nvPr/>
        </p:nvSpPr>
        <p:spPr>
          <a:xfrm>
            <a:off x="217917" y="1223991"/>
            <a:ext cx="1723619" cy="1196487"/>
          </a:xfrm>
          <a:custGeom>
            <a:avLst/>
            <a:gdLst/>
            <a:ahLst/>
            <a:cxnLst/>
            <a:rect l="l" t="t" r="r" b="b"/>
            <a:pathLst>
              <a:path w="40284" h="27964" extrusionOk="0">
                <a:moveTo>
                  <a:pt x="21061" y="0"/>
                </a:moveTo>
                <a:cubicBezTo>
                  <a:pt x="20776" y="0"/>
                  <a:pt x="20522" y="222"/>
                  <a:pt x="20522" y="538"/>
                </a:cubicBezTo>
                <a:lnTo>
                  <a:pt x="20522" y="26887"/>
                </a:lnTo>
                <a:lnTo>
                  <a:pt x="539" y="26887"/>
                </a:lnTo>
                <a:cubicBezTo>
                  <a:pt x="254" y="26887"/>
                  <a:pt x="1" y="27140"/>
                  <a:pt x="1" y="27425"/>
                </a:cubicBezTo>
                <a:cubicBezTo>
                  <a:pt x="1" y="27742"/>
                  <a:pt x="254" y="27964"/>
                  <a:pt x="539" y="27964"/>
                </a:cubicBezTo>
                <a:lnTo>
                  <a:pt x="21061" y="27964"/>
                </a:lnTo>
                <a:cubicBezTo>
                  <a:pt x="21377" y="27964"/>
                  <a:pt x="21631" y="27742"/>
                  <a:pt x="21631" y="27425"/>
                </a:cubicBezTo>
                <a:lnTo>
                  <a:pt x="21631" y="1077"/>
                </a:lnTo>
                <a:lnTo>
                  <a:pt x="39745" y="1077"/>
                </a:lnTo>
                <a:cubicBezTo>
                  <a:pt x="40062" y="1077"/>
                  <a:pt x="40284" y="823"/>
                  <a:pt x="40284" y="538"/>
                </a:cubicBezTo>
                <a:cubicBezTo>
                  <a:pt x="40284" y="222"/>
                  <a:pt x="40062" y="0"/>
                  <a:pt x="39745" y="0"/>
                </a:cubicBezTo>
                <a:close/>
              </a:path>
            </a:pathLst>
          </a:custGeom>
          <a:solidFill>
            <a:srgbClr val="CECECE"/>
          </a:solidFill>
          <a:ln>
            <a:noFill/>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sp>
        <p:nvSpPr>
          <p:cNvPr id="1496" name="Google Shape;2321;p27">
            <a:extLst>
              <a:ext uri="{FF2B5EF4-FFF2-40B4-BE49-F238E27FC236}">
                <a16:creationId xmlns:a16="http://schemas.microsoft.com/office/drawing/2014/main" xmlns="" id="{769D8563-72BA-411C-8F7A-6743B458E2F0}"/>
              </a:ext>
            </a:extLst>
          </p:cNvPr>
          <p:cNvSpPr/>
          <p:nvPr/>
        </p:nvSpPr>
        <p:spPr>
          <a:xfrm>
            <a:off x="217917" y="1928856"/>
            <a:ext cx="1723619" cy="621989"/>
          </a:xfrm>
          <a:custGeom>
            <a:avLst/>
            <a:gdLst/>
            <a:ahLst/>
            <a:cxnLst/>
            <a:rect l="l" t="t" r="r" b="b"/>
            <a:pathLst>
              <a:path w="40284" h="14537" extrusionOk="0">
                <a:moveTo>
                  <a:pt x="28344" y="1"/>
                </a:moveTo>
                <a:cubicBezTo>
                  <a:pt x="28059" y="1"/>
                  <a:pt x="27806" y="222"/>
                  <a:pt x="27806" y="539"/>
                </a:cubicBezTo>
                <a:lnTo>
                  <a:pt x="27806" y="13460"/>
                </a:lnTo>
                <a:lnTo>
                  <a:pt x="539" y="13460"/>
                </a:lnTo>
                <a:cubicBezTo>
                  <a:pt x="254" y="13460"/>
                  <a:pt x="1" y="13713"/>
                  <a:pt x="1" y="13998"/>
                </a:cubicBezTo>
                <a:cubicBezTo>
                  <a:pt x="1" y="14315"/>
                  <a:pt x="254" y="14537"/>
                  <a:pt x="539" y="14537"/>
                </a:cubicBezTo>
                <a:lnTo>
                  <a:pt x="28344" y="14537"/>
                </a:lnTo>
                <a:cubicBezTo>
                  <a:pt x="28661" y="14537"/>
                  <a:pt x="28915" y="14315"/>
                  <a:pt x="28915" y="13998"/>
                </a:cubicBezTo>
                <a:lnTo>
                  <a:pt x="28915" y="1077"/>
                </a:lnTo>
                <a:lnTo>
                  <a:pt x="39745" y="1077"/>
                </a:lnTo>
                <a:cubicBezTo>
                  <a:pt x="40062" y="1077"/>
                  <a:pt x="40284" y="824"/>
                  <a:pt x="40284" y="539"/>
                </a:cubicBezTo>
                <a:cubicBezTo>
                  <a:pt x="40284" y="222"/>
                  <a:pt x="40062" y="1"/>
                  <a:pt x="39745" y="1"/>
                </a:cubicBezTo>
                <a:close/>
              </a:path>
            </a:pathLst>
          </a:custGeom>
          <a:solidFill>
            <a:srgbClr val="30475E"/>
          </a:solidFill>
          <a:ln>
            <a:noFill/>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sp>
        <p:nvSpPr>
          <p:cNvPr id="1497" name="Google Shape;2322;p27">
            <a:extLst>
              <a:ext uri="{FF2B5EF4-FFF2-40B4-BE49-F238E27FC236}">
                <a16:creationId xmlns:a16="http://schemas.microsoft.com/office/drawing/2014/main" xmlns="" id="{BF44629E-CBC1-44E3-9A6B-118D62BDE0B4}"/>
              </a:ext>
            </a:extLst>
          </p:cNvPr>
          <p:cNvSpPr/>
          <p:nvPr/>
        </p:nvSpPr>
        <p:spPr>
          <a:xfrm>
            <a:off x="178406" y="3066200"/>
            <a:ext cx="1723619" cy="47493"/>
          </a:xfrm>
          <a:custGeom>
            <a:avLst/>
            <a:gdLst/>
            <a:ahLst/>
            <a:cxnLst/>
            <a:rect l="l" t="t" r="r" b="b"/>
            <a:pathLst>
              <a:path w="40284" h="1110" extrusionOk="0">
                <a:moveTo>
                  <a:pt x="539" y="1"/>
                </a:moveTo>
                <a:cubicBezTo>
                  <a:pt x="254" y="1"/>
                  <a:pt x="1" y="254"/>
                  <a:pt x="1" y="571"/>
                </a:cubicBezTo>
                <a:cubicBezTo>
                  <a:pt x="1" y="856"/>
                  <a:pt x="254" y="1109"/>
                  <a:pt x="539" y="1109"/>
                </a:cubicBezTo>
                <a:lnTo>
                  <a:pt x="39745" y="1109"/>
                </a:lnTo>
                <a:cubicBezTo>
                  <a:pt x="40062" y="1109"/>
                  <a:pt x="40284" y="856"/>
                  <a:pt x="40284" y="571"/>
                </a:cubicBezTo>
                <a:cubicBezTo>
                  <a:pt x="40284" y="254"/>
                  <a:pt x="40062" y="1"/>
                  <a:pt x="39745" y="1"/>
                </a:cubicBezTo>
                <a:close/>
              </a:path>
            </a:pathLst>
          </a:custGeom>
          <a:solidFill>
            <a:srgbClr val="F2A365"/>
          </a:solidFill>
          <a:ln>
            <a:noFill/>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sp>
        <p:nvSpPr>
          <p:cNvPr id="1500" name="Google Shape;2323;p27">
            <a:extLst>
              <a:ext uri="{FF2B5EF4-FFF2-40B4-BE49-F238E27FC236}">
                <a16:creationId xmlns:a16="http://schemas.microsoft.com/office/drawing/2014/main" xmlns="" id="{96617F0C-5DAE-4ABE-ABCE-89F4FA99DDE6}"/>
              </a:ext>
            </a:extLst>
          </p:cNvPr>
          <p:cNvSpPr/>
          <p:nvPr/>
        </p:nvSpPr>
        <p:spPr>
          <a:xfrm>
            <a:off x="217917" y="4383159"/>
            <a:ext cx="1723619" cy="1200551"/>
          </a:xfrm>
          <a:custGeom>
            <a:avLst/>
            <a:gdLst/>
            <a:ahLst/>
            <a:cxnLst/>
            <a:rect l="l" t="t" r="r" b="b"/>
            <a:pathLst>
              <a:path w="40284" h="28059" extrusionOk="0">
                <a:moveTo>
                  <a:pt x="539" y="0"/>
                </a:moveTo>
                <a:cubicBezTo>
                  <a:pt x="254" y="0"/>
                  <a:pt x="1" y="253"/>
                  <a:pt x="1" y="570"/>
                </a:cubicBezTo>
                <a:cubicBezTo>
                  <a:pt x="1" y="855"/>
                  <a:pt x="254" y="1108"/>
                  <a:pt x="539" y="1108"/>
                </a:cubicBezTo>
                <a:lnTo>
                  <a:pt x="20522" y="1108"/>
                </a:lnTo>
                <a:lnTo>
                  <a:pt x="20522" y="27489"/>
                </a:lnTo>
                <a:cubicBezTo>
                  <a:pt x="20522" y="27805"/>
                  <a:pt x="20776" y="28059"/>
                  <a:pt x="21061" y="28059"/>
                </a:cubicBezTo>
                <a:lnTo>
                  <a:pt x="39745" y="28059"/>
                </a:lnTo>
                <a:cubicBezTo>
                  <a:pt x="40062" y="28059"/>
                  <a:pt x="40284" y="27805"/>
                  <a:pt x="40284" y="27489"/>
                </a:cubicBezTo>
                <a:cubicBezTo>
                  <a:pt x="40284" y="27204"/>
                  <a:pt x="40062" y="26950"/>
                  <a:pt x="39745" y="26950"/>
                </a:cubicBezTo>
                <a:lnTo>
                  <a:pt x="21631" y="26950"/>
                </a:lnTo>
                <a:lnTo>
                  <a:pt x="21631" y="570"/>
                </a:lnTo>
                <a:cubicBezTo>
                  <a:pt x="21631" y="253"/>
                  <a:pt x="21377" y="0"/>
                  <a:pt x="21061" y="0"/>
                </a:cubicBezTo>
                <a:close/>
              </a:path>
            </a:pathLst>
          </a:custGeom>
          <a:solidFill>
            <a:srgbClr val="CECECE"/>
          </a:solidFill>
          <a:ln>
            <a:noFill/>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sp>
        <p:nvSpPr>
          <p:cNvPr id="1501" name="Google Shape;2324;p27">
            <a:extLst>
              <a:ext uri="{FF2B5EF4-FFF2-40B4-BE49-F238E27FC236}">
                <a16:creationId xmlns:a16="http://schemas.microsoft.com/office/drawing/2014/main" xmlns="" id="{8D6DD60D-B4AE-46C0-92CD-1CC818814383}"/>
              </a:ext>
            </a:extLst>
          </p:cNvPr>
          <p:cNvSpPr/>
          <p:nvPr/>
        </p:nvSpPr>
        <p:spPr>
          <a:xfrm>
            <a:off x="217917" y="3714843"/>
            <a:ext cx="1723619" cy="623316"/>
          </a:xfrm>
          <a:custGeom>
            <a:avLst/>
            <a:gdLst/>
            <a:ahLst/>
            <a:cxnLst/>
            <a:rect l="l" t="t" r="r" b="b"/>
            <a:pathLst>
              <a:path w="40284" h="14568" extrusionOk="0">
                <a:moveTo>
                  <a:pt x="539" y="0"/>
                </a:moveTo>
                <a:cubicBezTo>
                  <a:pt x="254" y="0"/>
                  <a:pt x="1" y="254"/>
                  <a:pt x="1" y="539"/>
                </a:cubicBezTo>
                <a:cubicBezTo>
                  <a:pt x="1" y="855"/>
                  <a:pt x="254" y="1077"/>
                  <a:pt x="539" y="1077"/>
                </a:cubicBezTo>
                <a:lnTo>
                  <a:pt x="27806" y="1077"/>
                </a:lnTo>
                <a:lnTo>
                  <a:pt x="27806" y="14030"/>
                </a:lnTo>
                <a:cubicBezTo>
                  <a:pt x="27806" y="14315"/>
                  <a:pt x="28059" y="14568"/>
                  <a:pt x="28344" y="14568"/>
                </a:cubicBezTo>
                <a:lnTo>
                  <a:pt x="39745" y="14568"/>
                </a:lnTo>
                <a:cubicBezTo>
                  <a:pt x="40062" y="14568"/>
                  <a:pt x="40284" y="14315"/>
                  <a:pt x="40284" y="14030"/>
                </a:cubicBezTo>
                <a:cubicBezTo>
                  <a:pt x="40284" y="13713"/>
                  <a:pt x="40062" y="13460"/>
                  <a:pt x="39745" y="13460"/>
                </a:cubicBezTo>
                <a:lnTo>
                  <a:pt x="28915" y="13460"/>
                </a:lnTo>
                <a:lnTo>
                  <a:pt x="28915" y="539"/>
                </a:lnTo>
                <a:cubicBezTo>
                  <a:pt x="28915" y="254"/>
                  <a:pt x="28661" y="0"/>
                  <a:pt x="28344" y="0"/>
                </a:cubicBezTo>
                <a:close/>
              </a:path>
            </a:pathLst>
          </a:custGeom>
          <a:solidFill>
            <a:srgbClr val="222831"/>
          </a:solidFill>
          <a:ln>
            <a:noFill/>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sp>
        <p:nvSpPr>
          <p:cNvPr id="1502" name="Google Shape;2325;p27">
            <a:extLst>
              <a:ext uri="{FF2B5EF4-FFF2-40B4-BE49-F238E27FC236}">
                <a16:creationId xmlns:a16="http://schemas.microsoft.com/office/drawing/2014/main" xmlns="" id="{994D3577-DC40-48A6-B654-7B28BF14D2C7}"/>
              </a:ext>
            </a:extLst>
          </p:cNvPr>
          <p:cNvSpPr/>
          <p:nvPr/>
        </p:nvSpPr>
        <p:spPr>
          <a:xfrm>
            <a:off x="1918480" y="900743"/>
            <a:ext cx="9901065" cy="574540"/>
          </a:xfrm>
          <a:custGeom>
            <a:avLst/>
            <a:gdLst/>
            <a:ahLst/>
            <a:cxnLst/>
            <a:rect l="l" t="t" r="r" b="b"/>
            <a:pathLst>
              <a:path w="107961" h="21726" extrusionOk="0">
                <a:moveTo>
                  <a:pt x="10863" y="1"/>
                </a:moveTo>
                <a:cubicBezTo>
                  <a:pt x="4877" y="1"/>
                  <a:pt x="0" y="4878"/>
                  <a:pt x="0" y="10863"/>
                </a:cubicBezTo>
                <a:cubicBezTo>
                  <a:pt x="0" y="16849"/>
                  <a:pt x="4877" y="21726"/>
                  <a:pt x="10863" y="21726"/>
                </a:cubicBezTo>
                <a:lnTo>
                  <a:pt x="107960" y="21726"/>
                </a:lnTo>
                <a:lnTo>
                  <a:pt x="107960" y="1"/>
                </a:lnTo>
                <a:close/>
              </a:path>
            </a:pathLst>
          </a:custGeom>
          <a:solidFill>
            <a:srgbClr val="FFFFFF"/>
          </a:solidFill>
          <a:ln w="10300" cap="flat" cmpd="sng">
            <a:solidFill>
              <a:srgbClr val="C4C4C4"/>
            </a:solidFill>
            <a:prstDash val="solid"/>
            <a:miter lim="31669"/>
            <a:headEnd type="none" w="sm" len="sm"/>
            <a:tailEnd type="none" w="sm" len="sm"/>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sp>
        <p:nvSpPr>
          <p:cNvPr id="1506" name="Google Shape;2327;p27">
            <a:extLst>
              <a:ext uri="{FF2B5EF4-FFF2-40B4-BE49-F238E27FC236}">
                <a16:creationId xmlns:a16="http://schemas.microsoft.com/office/drawing/2014/main" xmlns="" id="{A0288C38-874B-453C-961A-5A4D9D0DC7A2}"/>
              </a:ext>
            </a:extLst>
          </p:cNvPr>
          <p:cNvSpPr/>
          <p:nvPr/>
        </p:nvSpPr>
        <p:spPr>
          <a:xfrm>
            <a:off x="1918480" y="2439516"/>
            <a:ext cx="9901065" cy="1119688"/>
          </a:xfrm>
          <a:custGeom>
            <a:avLst/>
            <a:gdLst/>
            <a:ahLst/>
            <a:cxnLst/>
            <a:rect l="l" t="t" r="r" b="b"/>
            <a:pathLst>
              <a:path w="107961" h="21694" extrusionOk="0">
                <a:moveTo>
                  <a:pt x="10863" y="0"/>
                </a:moveTo>
                <a:cubicBezTo>
                  <a:pt x="4877" y="0"/>
                  <a:pt x="0" y="4846"/>
                  <a:pt x="0" y="10863"/>
                </a:cubicBezTo>
                <a:cubicBezTo>
                  <a:pt x="0" y="16848"/>
                  <a:pt x="4877" y="21694"/>
                  <a:pt x="10863" y="21694"/>
                </a:cubicBezTo>
                <a:lnTo>
                  <a:pt x="107960" y="21694"/>
                </a:lnTo>
                <a:lnTo>
                  <a:pt x="107960" y="0"/>
                </a:lnTo>
                <a:close/>
              </a:path>
            </a:pathLst>
          </a:custGeom>
          <a:solidFill>
            <a:srgbClr val="FFFFFF"/>
          </a:solidFill>
          <a:ln w="10300" cap="flat" cmpd="sng">
            <a:solidFill>
              <a:srgbClr val="C4C4C4"/>
            </a:solidFill>
            <a:prstDash val="solid"/>
            <a:miter lim="31669"/>
            <a:headEnd type="none" w="sm" len="sm"/>
            <a:tailEnd type="none" w="sm" len="sm"/>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sp>
        <p:nvSpPr>
          <p:cNvPr id="1510" name="Google Shape;2342;p27">
            <a:extLst>
              <a:ext uri="{FF2B5EF4-FFF2-40B4-BE49-F238E27FC236}">
                <a16:creationId xmlns:a16="http://schemas.microsoft.com/office/drawing/2014/main" xmlns="" id="{97CDBBA6-DD14-4B64-B140-780E58524218}"/>
              </a:ext>
            </a:extLst>
          </p:cNvPr>
          <p:cNvSpPr/>
          <p:nvPr/>
        </p:nvSpPr>
        <p:spPr>
          <a:xfrm>
            <a:off x="2220400" y="960427"/>
            <a:ext cx="567821" cy="403820"/>
          </a:xfrm>
          <a:custGeom>
            <a:avLst/>
            <a:gdLst/>
            <a:ahLst/>
            <a:cxnLst/>
            <a:rect l="l" t="t" r="r" b="b"/>
            <a:pathLst>
              <a:path w="13271" h="9438" extrusionOk="0">
                <a:moveTo>
                  <a:pt x="8140" y="412"/>
                </a:moveTo>
                <a:cubicBezTo>
                  <a:pt x="9882" y="412"/>
                  <a:pt x="11338" y="1837"/>
                  <a:pt x="11338" y="3611"/>
                </a:cubicBezTo>
                <a:cubicBezTo>
                  <a:pt x="11338" y="3801"/>
                  <a:pt x="11307" y="3991"/>
                  <a:pt x="11275" y="4181"/>
                </a:cubicBezTo>
                <a:cubicBezTo>
                  <a:pt x="11275" y="4276"/>
                  <a:pt x="11307" y="4339"/>
                  <a:pt x="11402" y="4403"/>
                </a:cubicBezTo>
                <a:cubicBezTo>
                  <a:pt x="12289" y="4814"/>
                  <a:pt x="12859" y="5669"/>
                  <a:pt x="12859" y="6619"/>
                </a:cubicBezTo>
                <a:cubicBezTo>
                  <a:pt x="12859" y="7950"/>
                  <a:pt x="11750" y="9058"/>
                  <a:pt x="10388" y="9058"/>
                </a:cubicBezTo>
                <a:lnTo>
                  <a:pt x="2851" y="9058"/>
                </a:lnTo>
                <a:cubicBezTo>
                  <a:pt x="1711" y="9058"/>
                  <a:pt x="698" y="8235"/>
                  <a:pt x="476" y="7094"/>
                </a:cubicBezTo>
                <a:lnTo>
                  <a:pt x="444" y="6999"/>
                </a:lnTo>
                <a:cubicBezTo>
                  <a:pt x="413" y="6873"/>
                  <a:pt x="381" y="6746"/>
                  <a:pt x="381" y="6619"/>
                </a:cubicBezTo>
                <a:cubicBezTo>
                  <a:pt x="381" y="5669"/>
                  <a:pt x="951" y="4814"/>
                  <a:pt x="1806" y="4403"/>
                </a:cubicBezTo>
                <a:cubicBezTo>
                  <a:pt x="1869" y="4371"/>
                  <a:pt x="1933" y="4308"/>
                  <a:pt x="1933" y="4244"/>
                </a:cubicBezTo>
                <a:cubicBezTo>
                  <a:pt x="1964" y="3484"/>
                  <a:pt x="2344" y="2787"/>
                  <a:pt x="2978" y="2344"/>
                </a:cubicBezTo>
                <a:cubicBezTo>
                  <a:pt x="3389" y="2059"/>
                  <a:pt x="3865" y="1901"/>
                  <a:pt x="4371" y="1901"/>
                </a:cubicBezTo>
                <a:cubicBezTo>
                  <a:pt x="4625" y="1901"/>
                  <a:pt x="4910" y="1964"/>
                  <a:pt x="5163" y="2027"/>
                </a:cubicBezTo>
                <a:cubicBezTo>
                  <a:pt x="5188" y="2036"/>
                  <a:pt x="5214" y="2040"/>
                  <a:pt x="5238" y="2040"/>
                </a:cubicBezTo>
                <a:cubicBezTo>
                  <a:pt x="5304" y="2040"/>
                  <a:pt x="5361" y="2010"/>
                  <a:pt x="5385" y="1964"/>
                </a:cubicBezTo>
                <a:cubicBezTo>
                  <a:pt x="5986" y="982"/>
                  <a:pt x="7031" y="412"/>
                  <a:pt x="8140" y="412"/>
                </a:cubicBezTo>
                <a:close/>
                <a:moveTo>
                  <a:pt x="8140" y="1"/>
                </a:moveTo>
                <a:cubicBezTo>
                  <a:pt x="6936" y="1"/>
                  <a:pt x="5796" y="634"/>
                  <a:pt x="5131" y="1616"/>
                </a:cubicBezTo>
                <a:cubicBezTo>
                  <a:pt x="4873" y="1546"/>
                  <a:pt x="4612" y="1511"/>
                  <a:pt x="4353" y="1511"/>
                </a:cubicBezTo>
                <a:cubicBezTo>
                  <a:pt x="3787" y="1511"/>
                  <a:pt x="3234" y="1680"/>
                  <a:pt x="2756" y="2027"/>
                </a:cubicBezTo>
                <a:cubicBezTo>
                  <a:pt x="2059" y="2502"/>
                  <a:pt x="1616" y="3263"/>
                  <a:pt x="1553" y="4118"/>
                </a:cubicBezTo>
                <a:cubicBezTo>
                  <a:pt x="603" y="4593"/>
                  <a:pt x="1" y="5574"/>
                  <a:pt x="1" y="6619"/>
                </a:cubicBezTo>
                <a:cubicBezTo>
                  <a:pt x="1" y="6778"/>
                  <a:pt x="33" y="6936"/>
                  <a:pt x="64" y="7094"/>
                </a:cubicBezTo>
                <a:lnTo>
                  <a:pt x="96" y="7158"/>
                </a:lnTo>
                <a:cubicBezTo>
                  <a:pt x="349" y="8488"/>
                  <a:pt x="1521" y="9438"/>
                  <a:pt x="2851" y="9438"/>
                </a:cubicBezTo>
                <a:lnTo>
                  <a:pt x="10388" y="9438"/>
                </a:lnTo>
                <a:cubicBezTo>
                  <a:pt x="11972" y="9438"/>
                  <a:pt x="13270" y="8171"/>
                  <a:pt x="13270" y="6619"/>
                </a:cubicBezTo>
                <a:cubicBezTo>
                  <a:pt x="13270" y="5574"/>
                  <a:pt x="12637" y="4593"/>
                  <a:pt x="11687" y="4086"/>
                </a:cubicBezTo>
                <a:cubicBezTo>
                  <a:pt x="11718" y="3928"/>
                  <a:pt x="11718" y="3769"/>
                  <a:pt x="11718" y="3611"/>
                </a:cubicBezTo>
                <a:cubicBezTo>
                  <a:pt x="11718" y="1616"/>
                  <a:pt x="10103" y="1"/>
                  <a:pt x="8140" y="1"/>
                </a:cubicBezTo>
                <a:close/>
              </a:path>
            </a:pathLst>
          </a:custGeom>
          <a:solidFill>
            <a:srgbClr val="C4C4C4"/>
          </a:solidFill>
          <a:ln>
            <a:noFill/>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grpSp>
        <p:nvGrpSpPr>
          <p:cNvPr id="1511" name="Google Shape;2343;p27">
            <a:extLst>
              <a:ext uri="{FF2B5EF4-FFF2-40B4-BE49-F238E27FC236}">
                <a16:creationId xmlns:a16="http://schemas.microsoft.com/office/drawing/2014/main" xmlns="" id="{3B4DB4DC-B3C7-43FA-AB19-67ABBA5AB23E}"/>
              </a:ext>
            </a:extLst>
          </p:cNvPr>
          <p:cNvGrpSpPr/>
          <p:nvPr/>
        </p:nvGrpSpPr>
        <p:grpSpPr>
          <a:xfrm>
            <a:off x="2254948" y="5579535"/>
            <a:ext cx="519045" cy="468215"/>
            <a:chOff x="5623840" y="4212584"/>
            <a:chExt cx="389284" cy="351161"/>
          </a:xfrm>
        </p:grpSpPr>
        <p:sp>
          <p:nvSpPr>
            <p:cNvPr id="1512" name="Google Shape;2344;p27">
              <a:extLst>
                <a:ext uri="{FF2B5EF4-FFF2-40B4-BE49-F238E27FC236}">
                  <a16:creationId xmlns:a16="http://schemas.microsoft.com/office/drawing/2014/main" xmlns="" id="{8ED346D6-1D2B-4330-9D19-62AC74CF42B0}"/>
                </a:ext>
              </a:extLst>
            </p:cNvPr>
            <p:cNvSpPr/>
            <p:nvPr/>
          </p:nvSpPr>
          <p:spPr>
            <a:xfrm>
              <a:off x="5679740" y="4347234"/>
              <a:ext cx="277482" cy="216511"/>
            </a:xfrm>
            <a:custGeom>
              <a:avLst/>
              <a:gdLst/>
              <a:ahLst/>
              <a:cxnLst/>
              <a:rect l="l" t="t" r="r" b="b"/>
              <a:pathLst>
                <a:path w="8647" h="6747" extrusionOk="0">
                  <a:moveTo>
                    <a:pt x="191" y="1"/>
                  </a:moveTo>
                  <a:cubicBezTo>
                    <a:pt x="96" y="1"/>
                    <a:pt x="1" y="64"/>
                    <a:pt x="1" y="191"/>
                  </a:cubicBezTo>
                  <a:lnTo>
                    <a:pt x="1" y="6556"/>
                  </a:lnTo>
                  <a:cubicBezTo>
                    <a:pt x="1" y="6651"/>
                    <a:pt x="96" y="6746"/>
                    <a:pt x="191" y="6746"/>
                  </a:cubicBezTo>
                  <a:lnTo>
                    <a:pt x="8456" y="6746"/>
                  </a:lnTo>
                  <a:cubicBezTo>
                    <a:pt x="8551" y="6746"/>
                    <a:pt x="8646" y="6651"/>
                    <a:pt x="8646" y="6556"/>
                  </a:cubicBezTo>
                  <a:lnTo>
                    <a:pt x="8646" y="191"/>
                  </a:lnTo>
                  <a:cubicBezTo>
                    <a:pt x="8646" y="64"/>
                    <a:pt x="8551" y="1"/>
                    <a:pt x="8456" y="1"/>
                  </a:cubicBezTo>
                  <a:cubicBezTo>
                    <a:pt x="8330" y="1"/>
                    <a:pt x="8235" y="64"/>
                    <a:pt x="8235" y="191"/>
                  </a:cubicBezTo>
                  <a:lnTo>
                    <a:pt x="8235" y="6366"/>
                  </a:lnTo>
                  <a:lnTo>
                    <a:pt x="381" y="6366"/>
                  </a:lnTo>
                  <a:lnTo>
                    <a:pt x="381" y="191"/>
                  </a:lnTo>
                  <a:cubicBezTo>
                    <a:pt x="381" y="64"/>
                    <a:pt x="317" y="1"/>
                    <a:pt x="191" y="1"/>
                  </a:cubicBezTo>
                  <a:close/>
                </a:path>
              </a:pathLst>
            </a:custGeom>
            <a:solidFill>
              <a:srgbClr val="C4C4C4"/>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13" name="Google Shape;2345;p27">
              <a:extLst>
                <a:ext uri="{FF2B5EF4-FFF2-40B4-BE49-F238E27FC236}">
                  <a16:creationId xmlns:a16="http://schemas.microsoft.com/office/drawing/2014/main" xmlns="" id="{9620BE6C-EBAE-4268-88BB-FAE3590417BC}"/>
                </a:ext>
              </a:extLst>
            </p:cNvPr>
            <p:cNvSpPr/>
            <p:nvPr/>
          </p:nvSpPr>
          <p:spPr>
            <a:xfrm>
              <a:off x="5623840" y="4212584"/>
              <a:ext cx="389284" cy="199985"/>
            </a:xfrm>
            <a:custGeom>
              <a:avLst/>
              <a:gdLst/>
              <a:ahLst/>
              <a:cxnLst/>
              <a:rect l="l" t="t" r="r" b="b"/>
              <a:pathLst>
                <a:path w="12131" h="6232" extrusionOk="0">
                  <a:moveTo>
                    <a:pt x="6066" y="1"/>
                  </a:moveTo>
                  <a:cubicBezTo>
                    <a:pt x="6018" y="1"/>
                    <a:pt x="5971" y="17"/>
                    <a:pt x="5923" y="48"/>
                  </a:cubicBezTo>
                  <a:lnTo>
                    <a:pt x="96" y="5875"/>
                  </a:lnTo>
                  <a:cubicBezTo>
                    <a:pt x="1" y="5970"/>
                    <a:pt x="1" y="6097"/>
                    <a:pt x="96" y="6160"/>
                  </a:cubicBezTo>
                  <a:cubicBezTo>
                    <a:pt x="128" y="6192"/>
                    <a:pt x="191" y="6224"/>
                    <a:pt x="223" y="6224"/>
                  </a:cubicBezTo>
                  <a:cubicBezTo>
                    <a:pt x="286" y="6224"/>
                    <a:pt x="349" y="6192"/>
                    <a:pt x="381" y="6160"/>
                  </a:cubicBezTo>
                  <a:lnTo>
                    <a:pt x="6050" y="492"/>
                  </a:lnTo>
                  <a:lnTo>
                    <a:pt x="11750" y="6160"/>
                  </a:lnTo>
                  <a:cubicBezTo>
                    <a:pt x="11798" y="6208"/>
                    <a:pt x="11853" y="6232"/>
                    <a:pt x="11905" y="6232"/>
                  </a:cubicBezTo>
                  <a:cubicBezTo>
                    <a:pt x="11956" y="6232"/>
                    <a:pt x="12004" y="6208"/>
                    <a:pt x="12035" y="6160"/>
                  </a:cubicBezTo>
                  <a:cubicBezTo>
                    <a:pt x="12130" y="6097"/>
                    <a:pt x="12130" y="5970"/>
                    <a:pt x="12035" y="5875"/>
                  </a:cubicBezTo>
                  <a:lnTo>
                    <a:pt x="6208" y="48"/>
                  </a:lnTo>
                  <a:cubicBezTo>
                    <a:pt x="6161" y="17"/>
                    <a:pt x="6113" y="1"/>
                    <a:pt x="6066" y="1"/>
                  </a:cubicBezTo>
                  <a:close/>
                </a:path>
              </a:pathLst>
            </a:custGeom>
            <a:solidFill>
              <a:srgbClr val="C4C4C4"/>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14" name="Google Shape;2346;p27">
              <a:extLst>
                <a:ext uri="{FF2B5EF4-FFF2-40B4-BE49-F238E27FC236}">
                  <a16:creationId xmlns:a16="http://schemas.microsoft.com/office/drawing/2014/main" xmlns="" id="{5141322A-CA8D-4A26-9E9F-2046751C1ACF}"/>
                </a:ext>
              </a:extLst>
            </p:cNvPr>
            <p:cNvSpPr/>
            <p:nvPr/>
          </p:nvSpPr>
          <p:spPr>
            <a:xfrm>
              <a:off x="5755954" y="4399059"/>
              <a:ext cx="125055" cy="164686"/>
            </a:xfrm>
            <a:custGeom>
              <a:avLst/>
              <a:gdLst/>
              <a:ahLst/>
              <a:cxnLst/>
              <a:rect l="l" t="t" r="r" b="b"/>
              <a:pathLst>
                <a:path w="3897" h="5132" extrusionOk="0">
                  <a:moveTo>
                    <a:pt x="3485" y="381"/>
                  </a:moveTo>
                  <a:lnTo>
                    <a:pt x="3485" y="4751"/>
                  </a:lnTo>
                  <a:lnTo>
                    <a:pt x="381" y="4751"/>
                  </a:lnTo>
                  <a:lnTo>
                    <a:pt x="381" y="381"/>
                  </a:lnTo>
                  <a:close/>
                  <a:moveTo>
                    <a:pt x="191" y="1"/>
                  </a:moveTo>
                  <a:cubicBezTo>
                    <a:pt x="96" y="1"/>
                    <a:pt x="1" y="96"/>
                    <a:pt x="1" y="191"/>
                  </a:cubicBezTo>
                  <a:lnTo>
                    <a:pt x="1" y="4941"/>
                  </a:lnTo>
                  <a:cubicBezTo>
                    <a:pt x="1" y="5036"/>
                    <a:pt x="96" y="5131"/>
                    <a:pt x="191" y="5131"/>
                  </a:cubicBezTo>
                  <a:lnTo>
                    <a:pt x="3706" y="5131"/>
                  </a:lnTo>
                  <a:cubicBezTo>
                    <a:pt x="3801" y="5131"/>
                    <a:pt x="3896" y="5036"/>
                    <a:pt x="3896" y="4941"/>
                  </a:cubicBezTo>
                  <a:lnTo>
                    <a:pt x="3896" y="191"/>
                  </a:lnTo>
                  <a:cubicBezTo>
                    <a:pt x="3896" y="96"/>
                    <a:pt x="3801" y="1"/>
                    <a:pt x="3706" y="1"/>
                  </a:cubicBezTo>
                  <a:close/>
                </a:path>
              </a:pathLst>
            </a:custGeom>
            <a:solidFill>
              <a:srgbClr val="C4C4C4"/>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grpSp>
      <p:grpSp>
        <p:nvGrpSpPr>
          <p:cNvPr id="1515" name="Google Shape;2347;p27">
            <a:extLst>
              <a:ext uri="{FF2B5EF4-FFF2-40B4-BE49-F238E27FC236}">
                <a16:creationId xmlns:a16="http://schemas.microsoft.com/office/drawing/2014/main" xmlns="" id="{07B6D8DE-3495-4535-B0F3-72AE7B179D74}"/>
              </a:ext>
            </a:extLst>
          </p:cNvPr>
          <p:cNvGrpSpPr/>
          <p:nvPr/>
        </p:nvGrpSpPr>
        <p:grpSpPr>
          <a:xfrm>
            <a:off x="2319329" y="2826024"/>
            <a:ext cx="444513" cy="418485"/>
            <a:chOff x="5627915" y="2648069"/>
            <a:chExt cx="380106" cy="317113"/>
          </a:xfrm>
        </p:grpSpPr>
        <p:sp>
          <p:nvSpPr>
            <p:cNvPr id="1516" name="Google Shape;2348;p27">
              <a:extLst>
                <a:ext uri="{FF2B5EF4-FFF2-40B4-BE49-F238E27FC236}">
                  <a16:creationId xmlns:a16="http://schemas.microsoft.com/office/drawing/2014/main" xmlns="" id="{656BD9B8-318A-43FA-BCCB-BED82E2FBA15}"/>
                </a:ext>
              </a:extLst>
            </p:cNvPr>
            <p:cNvSpPr/>
            <p:nvPr/>
          </p:nvSpPr>
          <p:spPr>
            <a:xfrm>
              <a:off x="5627915" y="2648069"/>
              <a:ext cx="380106" cy="317113"/>
            </a:xfrm>
            <a:custGeom>
              <a:avLst/>
              <a:gdLst/>
              <a:ahLst/>
              <a:cxnLst/>
              <a:rect l="l" t="t" r="r" b="b"/>
              <a:pathLst>
                <a:path w="11845" h="9882" extrusionOk="0">
                  <a:moveTo>
                    <a:pt x="11465" y="380"/>
                  </a:moveTo>
                  <a:lnTo>
                    <a:pt x="11465" y="7063"/>
                  </a:lnTo>
                  <a:lnTo>
                    <a:pt x="3643" y="7063"/>
                  </a:lnTo>
                  <a:cubicBezTo>
                    <a:pt x="3579" y="7063"/>
                    <a:pt x="3516" y="7094"/>
                    <a:pt x="3484" y="7126"/>
                  </a:cubicBezTo>
                  <a:lnTo>
                    <a:pt x="1521" y="9153"/>
                  </a:lnTo>
                  <a:lnTo>
                    <a:pt x="1711" y="7284"/>
                  </a:lnTo>
                  <a:cubicBezTo>
                    <a:pt x="1711" y="7221"/>
                    <a:pt x="1679" y="7158"/>
                    <a:pt x="1647" y="7126"/>
                  </a:cubicBezTo>
                  <a:cubicBezTo>
                    <a:pt x="1616" y="7094"/>
                    <a:pt x="1552" y="7063"/>
                    <a:pt x="1489" y="7063"/>
                  </a:cubicBezTo>
                  <a:lnTo>
                    <a:pt x="412" y="7063"/>
                  </a:lnTo>
                  <a:lnTo>
                    <a:pt x="412" y="380"/>
                  </a:lnTo>
                  <a:close/>
                  <a:moveTo>
                    <a:pt x="222" y="0"/>
                  </a:moveTo>
                  <a:cubicBezTo>
                    <a:pt x="96" y="0"/>
                    <a:pt x="1" y="95"/>
                    <a:pt x="1" y="190"/>
                  </a:cubicBezTo>
                  <a:lnTo>
                    <a:pt x="1" y="7253"/>
                  </a:lnTo>
                  <a:cubicBezTo>
                    <a:pt x="1" y="7379"/>
                    <a:pt x="96" y="7443"/>
                    <a:pt x="222" y="7443"/>
                  </a:cubicBezTo>
                  <a:lnTo>
                    <a:pt x="1299" y="7443"/>
                  </a:lnTo>
                  <a:lnTo>
                    <a:pt x="1077" y="9659"/>
                  </a:lnTo>
                  <a:cubicBezTo>
                    <a:pt x="1077" y="9754"/>
                    <a:pt x="1109" y="9818"/>
                    <a:pt x="1204" y="9849"/>
                  </a:cubicBezTo>
                  <a:cubicBezTo>
                    <a:pt x="1236" y="9881"/>
                    <a:pt x="1236" y="9881"/>
                    <a:pt x="1267" y="9881"/>
                  </a:cubicBezTo>
                  <a:cubicBezTo>
                    <a:pt x="1331" y="9881"/>
                    <a:pt x="1394" y="9849"/>
                    <a:pt x="1426" y="9818"/>
                  </a:cubicBezTo>
                  <a:lnTo>
                    <a:pt x="3706" y="7443"/>
                  </a:lnTo>
                  <a:lnTo>
                    <a:pt x="11655" y="7443"/>
                  </a:lnTo>
                  <a:cubicBezTo>
                    <a:pt x="11782" y="7443"/>
                    <a:pt x="11845" y="7379"/>
                    <a:pt x="11845" y="7253"/>
                  </a:cubicBezTo>
                  <a:lnTo>
                    <a:pt x="11845" y="190"/>
                  </a:lnTo>
                  <a:cubicBezTo>
                    <a:pt x="11845" y="95"/>
                    <a:pt x="11782" y="0"/>
                    <a:pt x="11655" y="0"/>
                  </a:cubicBezTo>
                  <a:close/>
                </a:path>
              </a:pathLst>
            </a:custGeom>
            <a:solidFill>
              <a:srgbClr val="F2A365"/>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17" name="Google Shape;2349;p27">
              <a:extLst>
                <a:ext uri="{FF2B5EF4-FFF2-40B4-BE49-F238E27FC236}">
                  <a16:creationId xmlns:a16="http://schemas.microsoft.com/office/drawing/2014/main" xmlns="" id="{7AB92CA0-4519-4752-8D56-0DE62D42BC4B}"/>
                </a:ext>
              </a:extLst>
            </p:cNvPr>
            <p:cNvSpPr/>
            <p:nvPr/>
          </p:nvSpPr>
          <p:spPr>
            <a:xfrm>
              <a:off x="5697037" y="2725309"/>
              <a:ext cx="66073" cy="67100"/>
            </a:xfrm>
            <a:custGeom>
              <a:avLst/>
              <a:gdLst/>
              <a:ahLst/>
              <a:cxnLst/>
              <a:rect l="l" t="t" r="r" b="b"/>
              <a:pathLst>
                <a:path w="2059" h="2091" extrusionOk="0">
                  <a:moveTo>
                    <a:pt x="1045" y="380"/>
                  </a:moveTo>
                  <a:cubicBezTo>
                    <a:pt x="1394" y="380"/>
                    <a:pt x="1679" y="697"/>
                    <a:pt x="1679" y="1045"/>
                  </a:cubicBezTo>
                  <a:cubicBezTo>
                    <a:pt x="1679" y="1394"/>
                    <a:pt x="1394" y="1679"/>
                    <a:pt x="1045" y="1679"/>
                  </a:cubicBezTo>
                  <a:cubicBezTo>
                    <a:pt x="665" y="1679"/>
                    <a:pt x="380" y="1394"/>
                    <a:pt x="380" y="1045"/>
                  </a:cubicBezTo>
                  <a:cubicBezTo>
                    <a:pt x="380" y="697"/>
                    <a:pt x="665" y="380"/>
                    <a:pt x="1045" y="380"/>
                  </a:cubicBezTo>
                  <a:close/>
                  <a:moveTo>
                    <a:pt x="1045" y="0"/>
                  </a:moveTo>
                  <a:cubicBezTo>
                    <a:pt x="443" y="0"/>
                    <a:pt x="0" y="475"/>
                    <a:pt x="0" y="1045"/>
                  </a:cubicBezTo>
                  <a:cubicBezTo>
                    <a:pt x="0" y="1615"/>
                    <a:pt x="443" y="2090"/>
                    <a:pt x="1045" y="2090"/>
                  </a:cubicBezTo>
                  <a:cubicBezTo>
                    <a:pt x="1615" y="2090"/>
                    <a:pt x="2059" y="1615"/>
                    <a:pt x="2059" y="1045"/>
                  </a:cubicBezTo>
                  <a:cubicBezTo>
                    <a:pt x="2059" y="475"/>
                    <a:pt x="1615" y="0"/>
                    <a:pt x="1045" y="0"/>
                  </a:cubicBezTo>
                  <a:close/>
                </a:path>
              </a:pathLst>
            </a:custGeom>
            <a:solidFill>
              <a:srgbClr val="F2A365"/>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18" name="Google Shape;2350;p27">
              <a:extLst>
                <a:ext uri="{FF2B5EF4-FFF2-40B4-BE49-F238E27FC236}">
                  <a16:creationId xmlns:a16="http://schemas.microsoft.com/office/drawing/2014/main" xmlns="" id="{E85CA246-E2C6-44EB-A3A1-5F100DB7048B}"/>
                </a:ext>
              </a:extLst>
            </p:cNvPr>
            <p:cNvSpPr/>
            <p:nvPr/>
          </p:nvSpPr>
          <p:spPr>
            <a:xfrm>
              <a:off x="5785445" y="2725309"/>
              <a:ext cx="66073" cy="67100"/>
            </a:xfrm>
            <a:custGeom>
              <a:avLst/>
              <a:gdLst/>
              <a:ahLst/>
              <a:cxnLst/>
              <a:rect l="l" t="t" r="r" b="b"/>
              <a:pathLst>
                <a:path w="2059" h="2091" extrusionOk="0">
                  <a:moveTo>
                    <a:pt x="1014" y="380"/>
                  </a:moveTo>
                  <a:cubicBezTo>
                    <a:pt x="1394" y="380"/>
                    <a:pt x="1679" y="697"/>
                    <a:pt x="1679" y="1045"/>
                  </a:cubicBezTo>
                  <a:cubicBezTo>
                    <a:pt x="1679" y="1394"/>
                    <a:pt x="1394" y="1679"/>
                    <a:pt x="1014" y="1679"/>
                  </a:cubicBezTo>
                  <a:cubicBezTo>
                    <a:pt x="665" y="1679"/>
                    <a:pt x="380" y="1394"/>
                    <a:pt x="380" y="1045"/>
                  </a:cubicBezTo>
                  <a:cubicBezTo>
                    <a:pt x="380" y="697"/>
                    <a:pt x="665" y="380"/>
                    <a:pt x="1014" y="380"/>
                  </a:cubicBezTo>
                  <a:close/>
                  <a:moveTo>
                    <a:pt x="1014" y="0"/>
                  </a:moveTo>
                  <a:cubicBezTo>
                    <a:pt x="444" y="0"/>
                    <a:pt x="0" y="475"/>
                    <a:pt x="0" y="1045"/>
                  </a:cubicBezTo>
                  <a:cubicBezTo>
                    <a:pt x="0" y="1615"/>
                    <a:pt x="444" y="2090"/>
                    <a:pt x="1014" y="2090"/>
                  </a:cubicBezTo>
                  <a:cubicBezTo>
                    <a:pt x="1615" y="2090"/>
                    <a:pt x="2059" y="1615"/>
                    <a:pt x="2059" y="1045"/>
                  </a:cubicBezTo>
                  <a:cubicBezTo>
                    <a:pt x="2059" y="475"/>
                    <a:pt x="1615" y="0"/>
                    <a:pt x="1014" y="0"/>
                  </a:cubicBezTo>
                  <a:close/>
                </a:path>
              </a:pathLst>
            </a:custGeom>
            <a:solidFill>
              <a:srgbClr val="F2A365"/>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19" name="Google Shape;2351;p27">
              <a:extLst>
                <a:ext uri="{FF2B5EF4-FFF2-40B4-BE49-F238E27FC236}">
                  <a16:creationId xmlns:a16="http://schemas.microsoft.com/office/drawing/2014/main" xmlns="" id="{F913B8E2-DB86-4633-B7A4-C4B90F41DB54}"/>
                </a:ext>
              </a:extLst>
            </p:cNvPr>
            <p:cNvSpPr/>
            <p:nvPr/>
          </p:nvSpPr>
          <p:spPr>
            <a:xfrm>
              <a:off x="5872826" y="2725309"/>
              <a:ext cx="67132" cy="67100"/>
            </a:xfrm>
            <a:custGeom>
              <a:avLst/>
              <a:gdLst/>
              <a:ahLst/>
              <a:cxnLst/>
              <a:rect l="l" t="t" r="r" b="b"/>
              <a:pathLst>
                <a:path w="2092" h="2091" extrusionOk="0">
                  <a:moveTo>
                    <a:pt x="1046" y="380"/>
                  </a:moveTo>
                  <a:cubicBezTo>
                    <a:pt x="1394" y="380"/>
                    <a:pt x="1711" y="697"/>
                    <a:pt x="1711" y="1045"/>
                  </a:cubicBezTo>
                  <a:cubicBezTo>
                    <a:pt x="1711" y="1394"/>
                    <a:pt x="1426" y="1679"/>
                    <a:pt x="1046" y="1679"/>
                  </a:cubicBezTo>
                  <a:cubicBezTo>
                    <a:pt x="698" y="1679"/>
                    <a:pt x="413" y="1394"/>
                    <a:pt x="413" y="1045"/>
                  </a:cubicBezTo>
                  <a:cubicBezTo>
                    <a:pt x="413" y="697"/>
                    <a:pt x="698" y="380"/>
                    <a:pt x="1046" y="380"/>
                  </a:cubicBezTo>
                  <a:close/>
                  <a:moveTo>
                    <a:pt x="1046" y="0"/>
                  </a:moveTo>
                  <a:cubicBezTo>
                    <a:pt x="476" y="0"/>
                    <a:pt x="1" y="475"/>
                    <a:pt x="1" y="1045"/>
                  </a:cubicBezTo>
                  <a:cubicBezTo>
                    <a:pt x="1" y="1615"/>
                    <a:pt x="476" y="2090"/>
                    <a:pt x="1046" y="2090"/>
                  </a:cubicBezTo>
                  <a:cubicBezTo>
                    <a:pt x="1616" y="2090"/>
                    <a:pt x="2091" y="1615"/>
                    <a:pt x="2091" y="1045"/>
                  </a:cubicBezTo>
                  <a:cubicBezTo>
                    <a:pt x="2091" y="475"/>
                    <a:pt x="1616" y="0"/>
                    <a:pt x="1046" y="0"/>
                  </a:cubicBezTo>
                  <a:close/>
                </a:path>
              </a:pathLst>
            </a:custGeom>
            <a:solidFill>
              <a:srgbClr val="F2A365"/>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grpSp>
      <p:grpSp>
        <p:nvGrpSpPr>
          <p:cNvPr id="1520" name="Google Shape;2352;p27">
            <a:extLst>
              <a:ext uri="{FF2B5EF4-FFF2-40B4-BE49-F238E27FC236}">
                <a16:creationId xmlns:a16="http://schemas.microsoft.com/office/drawing/2014/main" xmlns="" id="{25382A22-ECE0-4AB0-97F3-11403F5A61FC}"/>
              </a:ext>
            </a:extLst>
          </p:cNvPr>
          <p:cNvGrpSpPr/>
          <p:nvPr/>
        </p:nvGrpSpPr>
        <p:grpSpPr>
          <a:xfrm>
            <a:off x="2259719" y="4042123"/>
            <a:ext cx="489180" cy="468856"/>
            <a:chOff x="5635039" y="3421438"/>
            <a:chExt cx="366885" cy="351642"/>
          </a:xfrm>
        </p:grpSpPr>
        <p:sp>
          <p:nvSpPr>
            <p:cNvPr id="1521" name="Google Shape;2353;p27">
              <a:extLst>
                <a:ext uri="{FF2B5EF4-FFF2-40B4-BE49-F238E27FC236}">
                  <a16:creationId xmlns:a16="http://schemas.microsoft.com/office/drawing/2014/main" xmlns="" id="{2EC11D24-2F52-418D-852E-0CC763EA2BB5}"/>
                </a:ext>
              </a:extLst>
            </p:cNvPr>
            <p:cNvSpPr/>
            <p:nvPr/>
          </p:nvSpPr>
          <p:spPr>
            <a:xfrm>
              <a:off x="5635039" y="3479360"/>
              <a:ext cx="366885" cy="293720"/>
            </a:xfrm>
            <a:custGeom>
              <a:avLst/>
              <a:gdLst/>
              <a:ahLst/>
              <a:cxnLst/>
              <a:rect l="l" t="t" r="r" b="b"/>
              <a:pathLst>
                <a:path w="11433" h="9153" extrusionOk="0">
                  <a:moveTo>
                    <a:pt x="190" y="1"/>
                  </a:moveTo>
                  <a:cubicBezTo>
                    <a:pt x="95" y="1"/>
                    <a:pt x="0" y="96"/>
                    <a:pt x="0" y="191"/>
                  </a:cubicBezTo>
                  <a:lnTo>
                    <a:pt x="0" y="8963"/>
                  </a:lnTo>
                  <a:cubicBezTo>
                    <a:pt x="0" y="9058"/>
                    <a:pt x="95" y="9153"/>
                    <a:pt x="190" y="9153"/>
                  </a:cubicBezTo>
                  <a:lnTo>
                    <a:pt x="11211" y="9153"/>
                  </a:lnTo>
                  <a:cubicBezTo>
                    <a:pt x="11338" y="9153"/>
                    <a:pt x="11433" y="9058"/>
                    <a:pt x="11433" y="8963"/>
                  </a:cubicBezTo>
                  <a:lnTo>
                    <a:pt x="11433" y="191"/>
                  </a:lnTo>
                  <a:cubicBezTo>
                    <a:pt x="11433" y="96"/>
                    <a:pt x="11338" y="1"/>
                    <a:pt x="11211" y="1"/>
                  </a:cubicBezTo>
                  <a:lnTo>
                    <a:pt x="9818" y="1"/>
                  </a:lnTo>
                  <a:cubicBezTo>
                    <a:pt x="9691" y="1"/>
                    <a:pt x="9628" y="96"/>
                    <a:pt x="9628" y="191"/>
                  </a:cubicBezTo>
                  <a:cubicBezTo>
                    <a:pt x="9628" y="317"/>
                    <a:pt x="9691" y="412"/>
                    <a:pt x="9818" y="412"/>
                  </a:cubicBezTo>
                  <a:lnTo>
                    <a:pt x="11021" y="412"/>
                  </a:lnTo>
                  <a:lnTo>
                    <a:pt x="11021" y="8773"/>
                  </a:lnTo>
                  <a:lnTo>
                    <a:pt x="412" y="8773"/>
                  </a:lnTo>
                  <a:lnTo>
                    <a:pt x="412" y="412"/>
                  </a:lnTo>
                  <a:lnTo>
                    <a:pt x="1615" y="412"/>
                  </a:lnTo>
                  <a:cubicBezTo>
                    <a:pt x="1710" y="412"/>
                    <a:pt x="1805" y="317"/>
                    <a:pt x="1805" y="191"/>
                  </a:cubicBezTo>
                  <a:cubicBezTo>
                    <a:pt x="1805" y="96"/>
                    <a:pt x="1710" y="1"/>
                    <a:pt x="1615" y="1"/>
                  </a:cubicBezTo>
                  <a:close/>
                </a:path>
              </a:pathLst>
            </a:custGeom>
            <a:solidFill>
              <a:srgbClr val="222831"/>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22" name="Google Shape;2354;p27">
              <a:extLst>
                <a:ext uri="{FF2B5EF4-FFF2-40B4-BE49-F238E27FC236}">
                  <a16:creationId xmlns:a16="http://schemas.microsoft.com/office/drawing/2014/main" xmlns="" id="{F1E183B7-53CE-4B5C-BC2F-842C63CCB714}"/>
                </a:ext>
              </a:extLst>
            </p:cNvPr>
            <p:cNvSpPr/>
            <p:nvPr/>
          </p:nvSpPr>
          <p:spPr>
            <a:xfrm>
              <a:off x="5725469" y="3479360"/>
              <a:ext cx="186026" cy="13253"/>
            </a:xfrm>
            <a:custGeom>
              <a:avLst/>
              <a:gdLst/>
              <a:ahLst/>
              <a:cxnLst/>
              <a:rect l="l" t="t" r="r" b="b"/>
              <a:pathLst>
                <a:path w="5797" h="413" extrusionOk="0">
                  <a:moveTo>
                    <a:pt x="191" y="1"/>
                  </a:moveTo>
                  <a:cubicBezTo>
                    <a:pt x="96" y="1"/>
                    <a:pt x="1" y="96"/>
                    <a:pt x="1" y="191"/>
                  </a:cubicBezTo>
                  <a:cubicBezTo>
                    <a:pt x="1" y="317"/>
                    <a:pt x="96" y="412"/>
                    <a:pt x="191" y="412"/>
                  </a:cubicBezTo>
                  <a:lnTo>
                    <a:pt x="5575" y="412"/>
                  </a:lnTo>
                  <a:cubicBezTo>
                    <a:pt x="5701" y="412"/>
                    <a:pt x="5796" y="317"/>
                    <a:pt x="5796" y="191"/>
                  </a:cubicBezTo>
                  <a:cubicBezTo>
                    <a:pt x="5796" y="96"/>
                    <a:pt x="5701" y="1"/>
                    <a:pt x="5575" y="1"/>
                  </a:cubicBezTo>
                  <a:close/>
                </a:path>
              </a:pathLst>
            </a:custGeom>
            <a:solidFill>
              <a:srgbClr val="222831"/>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23" name="Google Shape;2355;p27">
              <a:extLst>
                <a:ext uri="{FF2B5EF4-FFF2-40B4-BE49-F238E27FC236}">
                  <a16:creationId xmlns:a16="http://schemas.microsoft.com/office/drawing/2014/main" xmlns="" id="{43D1C438-CE2A-45AD-9BEA-6B516AC5DE98}"/>
                </a:ext>
              </a:extLst>
            </p:cNvPr>
            <p:cNvSpPr/>
            <p:nvPr/>
          </p:nvSpPr>
          <p:spPr>
            <a:xfrm>
              <a:off x="5680767" y="3421438"/>
              <a:ext cx="57955" cy="94537"/>
            </a:xfrm>
            <a:custGeom>
              <a:avLst/>
              <a:gdLst/>
              <a:ahLst/>
              <a:cxnLst/>
              <a:rect l="l" t="t" r="r" b="b"/>
              <a:pathLst>
                <a:path w="1806" h="2946" extrusionOk="0">
                  <a:moveTo>
                    <a:pt x="1394" y="412"/>
                  </a:moveTo>
                  <a:lnTo>
                    <a:pt x="1394" y="2534"/>
                  </a:lnTo>
                  <a:lnTo>
                    <a:pt x="380" y="2534"/>
                  </a:lnTo>
                  <a:lnTo>
                    <a:pt x="380" y="412"/>
                  </a:lnTo>
                  <a:close/>
                  <a:moveTo>
                    <a:pt x="190" y="0"/>
                  </a:moveTo>
                  <a:cubicBezTo>
                    <a:pt x="64" y="0"/>
                    <a:pt x="0" y="95"/>
                    <a:pt x="0" y="191"/>
                  </a:cubicBezTo>
                  <a:lnTo>
                    <a:pt x="0" y="2756"/>
                  </a:lnTo>
                  <a:cubicBezTo>
                    <a:pt x="0" y="2851"/>
                    <a:pt x="64" y="2946"/>
                    <a:pt x="190" y="2946"/>
                  </a:cubicBezTo>
                  <a:lnTo>
                    <a:pt x="1584" y="2946"/>
                  </a:lnTo>
                  <a:cubicBezTo>
                    <a:pt x="1711" y="2946"/>
                    <a:pt x="1806" y="2851"/>
                    <a:pt x="1806" y="2756"/>
                  </a:cubicBezTo>
                  <a:lnTo>
                    <a:pt x="1806" y="191"/>
                  </a:lnTo>
                  <a:cubicBezTo>
                    <a:pt x="1806" y="95"/>
                    <a:pt x="1711" y="0"/>
                    <a:pt x="1584" y="0"/>
                  </a:cubicBezTo>
                  <a:close/>
                </a:path>
              </a:pathLst>
            </a:custGeom>
            <a:solidFill>
              <a:srgbClr val="222831"/>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24" name="Google Shape;2356;p27">
              <a:extLst>
                <a:ext uri="{FF2B5EF4-FFF2-40B4-BE49-F238E27FC236}">
                  <a16:creationId xmlns:a16="http://schemas.microsoft.com/office/drawing/2014/main" xmlns="" id="{9B897623-6E90-4092-9A81-83F6AC4DED36}"/>
                </a:ext>
              </a:extLst>
            </p:cNvPr>
            <p:cNvSpPr/>
            <p:nvPr/>
          </p:nvSpPr>
          <p:spPr>
            <a:xfrm>
              <a:off x="5898241" y="3421438"/>
              <a:ext cx="57955" cy="94537"/>
            </a:xfrm>
            <a:custGeom>
              <a:avLst/>
              <a:gdLst/>
              <a:ahLst/>
              <a:cxnLst/>
              <a:rect l="l" t="t" r="r" b="b"/>
              <a:pathLst>
                <a:path w="1806" h="2946" extrusionOk="0">
                  <a:moveTo>
                    <a:pt x="1426" y="412"/>
                  </a:moveTo>
                  <a:lnTo>
                    <a:pt x="1426" y="2534"/>
                  </a:lnTo>
                  <a:lnTo>
                    <a:pt x="412" y="2534"/>
                  </a:lnTo>
                  <a:lnTo>
                    <a:pt x="412" y="412"/>
                  </a:lnTo>
                  <a:close/>
                  <a:moveTo>
                    <a:pt x="191" y="0"/>
                  </a:moveTo>
                  <a:cubicBezTo>
                    <a:pt x="96" y="0"/>
                    <a:pt x="1" y="95"/>
                    <a:pt x="1" y="191"/>
                  </a:cubicBezTo>
                  <a:lnTo>
                    <a:pt x="1" y="2756"/>
                  </a:lnTo>
                  <a:cubicBezTo>
                    <a:pt x="1" y="2851"/>
                    <a:pt x="96" y="2946"/>
                    <a:pt x="191" y="2946"/>
                  </a:cubicBezTo>
                  <a:lnTo>
                    <a:pt x="1616" y="2946"/>
                  </a:lnTo>
                  <a:cubicBezTo>
                    <a:pt x="1711" y="2946"/>
                    <a:pt x="1806" y="2851"/>
                    <a:pt x="1806" y="2756"/>
                  </a:cubicBezTo>
                  <a:lnTo>
                    <a:pt x="1806" y="191"/>
                  </a:lnTo>
                  <a:cubicBezTo>
                    <a:pt x="1806" y="95"/>
                    <a:pt x="1711" y="0"/>
                    <a:pt x="1616" y="0"/>
                  </a:cubicBezTo>
                  <a:close/>
                </a:path>
              </a:pathLst>
            </a:custGeom>
            <a:solidFill>
              <a:srgbClr val="222831"/>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25" name="Google Shape;2357;p27">
              <a:extLst>
                <a:ext uri="{FF2B5EF4-FFF2-40B4-BE49-F238E27FC236}">
                  <a16:creationId xmlns:a16="http://schemas.microsoft.com/office/drawing/2014/main" xmlns="" id="{04AA8CAC-5432-455C-AFE8-4C925F0BA04E}"/>
                </a:ext>
              </a:extLst>
            </p:cNvPr>
            <p:cNvSpPr/>
            <p:nvPr/>
          </p:nvSpPr>
          <p:spPr>
            <a:xfrm>
              <a:off x="5672649" y="3559649"/>
              <a:ext cx="75219" cy="75219"/>
            </a:xfrm>
            <a:custGeom>
              <a:avLst/>
              <a:gdLst/>
              <a:ahLst/>
              <a:cxnLst/>
              <a:rect l="l" t="t" r="r" b="b"/>
              <a:pathLst>
                <a:path w="2344" h="2344" extrusionOk="0">
                  <a:moveTo>
                    <a:pt x="1932" y="412"/>
                  </a:moveTo>
                  <a:lnTo>
                    <a:pt x="1932" y="1964"/>
                  </a:lnTo>
                  <a:lnTo>
                    <a:pt x="412" y="1964"/>
                  </a:lnTo>
                  <a:lnTo>
                    <a:pt x="412" y="412"/>
                  </a:lnTo>
                  <a:close/>
                  <a:moveTo>
                    <a:pt x="190" y="0"/>
                  </a:moveTo>
                  <a:cubicBezTo>
                    <a:pt x="95" y="0"/>
                    <a:pt x="0" y="95"/>
                    <a:pt x="0" y="222"/>
                  </a:cubicBezTo>
                  <a:lnTo>
                    <a:pt x="0" y="2154"/>
                  </a:lnTo>
                  <a:cubicBezTo>
                    <a:pt x="0" y="2249"/>
                    <a:pt x="95" y="2344"/>
                    <a:pt x="190" y="2344"/>
                  </a:cubicBezTo>
                  <a:lnTo>
                    <a:pt x="2154" y="2344"/>
                  </a:lnTo>
                  <a:cubicBezTo>
                    <a:pt x="2249" y="2344"/>
                    <a:pt x="2344" y="2249"/>
                    <a:pt x="2344" y="2154"/>
                  </a:cubicBezTo>
                  <a:lnTo>
                    <a:pt x="2344" y="222"/>
                  </a:lnTo>
                  <a:cubicBezTo>
                    <a:pt x="2344" y="95"/>
                    <a:pt x="2249" y="0"/>
                    <a:pt x="2154" y="0"/>
                  </a:cubicBezTo>
                  <a:close/>
                </a:path>
              </a:pathLst>
            </a:custGeom>
            <a:solidFill>
              <a:srgbClr val="222831"/>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26" name="Google Shape;2358;p27">
              <a:extLst>
                <a:ext uri="{FF2B5EF4-FFF2-40B4-BE49-F238E27FC236}">
                  <a16:creationId xmlns:a16="http://schemas.microsoft.com/office/drawing/2014/main" xmlns="" id="{7AF7C2D7-1367-4E4E-AE96-FE34534EFAF6}"/>
                </a:ext>
              </a:extLst>
            </p:cNvPr>
            <p:cNvSpPr/>
            <p:nvPr/>
          </p:nvSpPr>
          <p:spPr>
            <a:xfrm>
              <a:off x="5781369" y="3559649"/>
              <a:ext cx="74224" cy="75219"/>
            </a:xfrm>
            <a:custGeom>
              <a:avLst/>
              <a:gdLst/>
              <a:ahLst/>
              <a:cxnLst/>
              <a:rect l="l" t="t" r="r" b="b"/>
              <a:pathLst>
                <a:path w="2313" h="2344" extrusionOk="0">
                  <a:moveTo>
                    <a:pt x="1932" y="412"/>
                  </a:moveTo>
                  <a:lnTo>
                    <a:pt x="1932" y="1964"/>
                  </a:lnTo>
                  <a:lnTo>
                    <a:pt x="381" y="1964"/>
                  </a:lnTo>
                  <a:lnTo>
                    <a:pt x="381" y="412"/>
                  </a:lnTo>
                  <a:close/>
                  <a:moveTo>
                    <a:pt x="191" y="0"/>
                  </a:moveTo>
                  <a:cubicBezTo>
                    <a:pt x="64" y="0"/>
                    <a:pt x="1" y="95"/>
                    <a:pt x="1" y="222"/>
                  </a:cubicBezTo>
                  <a:lnTo>
                    <a:pt x="1" y="2154"/>
                  </a:lnTo>
                  <a:cubicBezTo>
                    <a:pt x="1" y="2249"/>
                    <a:pt x="64" y="2344"/>
                    <a:pt x="191" y="2344"/>
                  </a:cubicBezTo>
                  <a:lnTo>
                    <a:pt x="2122" y="2344"/>
                  </a:lnTo>
                  <a:cubicBezTo>
                    <a:pt x="2217" y="2344"/>
                    <a:pt x="2312" y="2249"/>
                    <a:pt x="2312" y="2154"/>
                  </a:cubicBezTo>
                  <a:lnTo>
                    <a:pt x="2312" y="222"/>
                  </a:lnTo>
                  <a:cubicBezTo>
                    <a:pt x="2312" y="95"/>
                    <a:pt x="2249" y="0"/>
                    <a:pt x="2122" y="0"/>
                  </a:cubicBezTo>
                  <a:close/>
                </a:path>
              </a:pathLst>
            </a:custGeom>
            <a:solidFill>
              <a:srgbClr val="222831"/>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27" name="Google Shape;2359;p27">
              <a:extLst>
                <a:ext uri="{FF2B5EF4-FFF2-40B4-BE49-F238E27FC236}">
                  <a16:creationId xmlns:a16="http://schemas.microsoft.com/office/drawing/2014/main" xmlns="" id="{B513F2F7-2BB1-4A98-B331-BB461ECAAEFB}"/>
                </a:ext>
              </a:extLst>
            </p:cNvPr>
            <p:cNvSpPr/>
            <p:nvPr/>
          </p:nvSpPr>
          <p:spPr>
            <a:xfrm>
              <a:off x="5889096" y="3559649"/>
              <a:ext cx="75251" cy="75219"/>
            </a:xfrm>
            <a:custGeom>
              <a:avLst/>
              <a:gdLst/>
              <a:ahLst/>
              <a:cxnLst/>
              <a:rect l="l" t="t" r="r" b="b"/>
              <a:pathLst>
                <a:path w="2345" h="2344" extrusionOk="0">
                  <a:moveTo>
                    <a:pt x="1932" y="412"/>
                  </a:moveTo>
                  <a:lnTo>
                    <a:pt x="1932" y="1964"/>
                  </a:lnTo>
                  <a:lnTo>
                    <a:pt x="412" y="1964"/>
                  </a:lnTo>
                  <a:lnTo>
                    <a:pt x="412" y="412"/>
                  </a:lnTo>
                  <a:close/>
                  <a:moveTo>
                    <a:pt x="191" y="0"/>
                  </a:moveTo>
                  <a:cubicBezTo>
                    <a:pt x="96" y="0"/>
                    <a:pt x="1" y="95"/>
                    <a:pt x="1" y="222"/>
                  </a:cubicBezTo>
                  <a:lnTo>
                    <a:pt x="1" y="2154"/>
                  </a:lnTo>
                  <a:cubicBezTo>
                    <a:pt x="1" y="2249"/>
                    <a:pt x="96" y="2344"/>
                    <a:pt x="191" y="2344"/>
                  </a:cubicBezTo>
                  <a:lnTo>
                    <a:pt x="2122" y="2344"/>
                  </a:lnTo>
                  <a:cubicBezTo>
                    <a:pt x="2249" y="2344"/>
                    <a:pt x="2344" y="2249"/>
                    <a:pt x="2344" y="2154"/>
                  </a:cubicBezTo>
                  <a:lnTo>
                    <a:pt x="2344" y="222"/>
                  </a:lnTo>
                  <a:cubicBezTo>
                    <a:pt x="2344" y="95"/>
                    <a:pt x="2249" y="0"/>
                    <a:pt x="2122" y="0"/>
                  </a:cubicBezTo>
                  <a:close/>
                </a:path>
              </a:pathLst>
            </a:custGeom>
            <a:solidFill>
              <a:srgbClr val="222831"/>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28" name="Google Shape;2360;p27">
              <a:extLst>
                <a:ext uri="{FF2B5EF4-FFF2-40B4-BE49-F238E27FC236}">
                  <a16:creationId xmlns:a16="http://schemas.microsoft.com/office/drawing/2014/main" xmlns="" id="{C706BB05-FE3A-4ADC-AF9F-69348EF05F6F}"/>
                </a:ext>
              </a:extLst>
            </p:cNvPr>
            <p:cNvSpPr/>
            <p:nvPr/>
          </p:nvSpPr>
          <p:spPr>
            <a:xfrm>
              <a:off x="5672649" y="3651106"/>
              <a:ext cx="75219" cy="75251"/>
            </a:xfrm>
            <a:custGeom>
              <a:avLst/>
              <a:gdLst/>
              <a:ahLst/>
              <a:cxnLst/>
              <a:rect l="l" t="t" r="r" b="b"/>
              <a:pathLst>
                <a:path w="2344" h="2345" extrusionOk="0">
                  <a:moveTo>
                    <a:pt x="1932" y="412"/>
                  </a:moveTo>
                  <a:lnTo>
                    <a:pt x="1932" y="1964"/>
                  </a:lnTo>
                  <a:lnTo>
                    <a:pt x="412" y="1964"/>
                  </a:lnTo>
                  <a:lnTo>
                    <a:pt x="412" y="412"/>
                  </a:lnTo>
                  <a:close/>
                  <a:moveTo>
                    <a:pt x="190" y="1"/>
                  </a:moveTo>
                  <a:cubicBezTo>
                    <a:pt x="95" y="1"/>
                    <a:pt x="0" y="96"/>
                    <a:pt x="0" y="222"/>
                  </a:cubicBezTo>
                  <a:lnTo>
                    <a:pt x="0" y="2154"/>
                  </a:lnTo>
                  <a:cubicBezTo>
                    <a:pt x="0" y="2249"/>
                    <a:pt x="95" y="2344"/>
                    <a:pt x="190" y="2344"/>
                  </a:cubicBezTo>
                  <a:lnTo>
                    <a:pt x="2154" y="2344"/>
                  </a:lnTo>
                  <a:cubicBezTo>
                    <a:pt x="2249" y="2344"/>
                    <a:pt x="2344" y="2249"/>
                    <a:pt x="2344" y="2154"/>
                  </a:cubicBezTo>
                  <a:lnTo>
                    <a:pt x="2344" y="222"/>
                  </a:lnTo>
                  <a:cubicBezTo>
                    <a:pt x="2344" y="96"/>
                    <a:pt x="2249" y="1"/>
                    <a:pt x="2154" y="1"/>
                  </a:cubicBezTo>
                  <a:close/>
                </a:path>
              </a:pathLst>
            </a:custGeom>
            <a:solidFill>
              <a:srgbClr val="222831"/>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29" name="Google Shape;2361;p27">
              <a:extLst>
                <a:ext uri="{FF2B5EF4-FFF2-40B4-BE49-F238E27FC236}">
                  <a16:creationId xmlns:a16="http://schemas.microsoft.com/office/drawing/2014/main" xmlns="" id="{BC704FE7-7D98-4214-902D-9FF35E4FD818}"/>
                </a:ext>
              </a:extLst>
            </p:cNvPr>
            <p:cNvSpPr/>
            <p:nvPr/>
          </p:nvSpPr>
          <p:spPr>
            <a:xfrm>
              <a:off x="5781369" y="3651106"/>
              <a:ext cx="74224" cy="75251"/>
            </a:xfrm>
            <a:custGeom>
              <a:avLst/>
              <a:gdLst/>
              <a:ahLst/>
              <a:cxnLst/>
              <a:rect l="l" t="t" r="r" b="b"/>
              <a:pathLst>
                <a:path w="2313" h="2345" extrusionOk="0">
                  <a:moveTo>
                    <a:pt x="1932" y="412"/>
                  </a:moveTo>
                  <a:lnTo>
                    <a:pt x="1932" y="1964"/>
                  </a:lnTo>
                  <a:lnTo>
                    <a:pt x="381" y="1964"/>
                  </a:lnTo>
                  <a:lnTo>
                    <a:pt x="381" y="412"/>
                  </a:lnTo>
                  <a:close/>
                  <a:moveTo>
                    <a:pt x="191" y="1"/>
                  </a:moveTo>
                  <a:cubicBezTo>
                    <a:pt x="64" y="1"/>
                    <a:pt x="1" y="96"/>
                    <a:pt x="1" y="222"/>
                  </a:cubicBezTo>
                  <a:lnTo>
                    <a:pt x="1" y="2154"/>
                  </a:lnTo>
                  <a:cubicBezTo>
                    <a:pt x="1" y="2249"/>
                    <a:pt x="64" y="2344"/>
                    <a:pt x="191" y="2344"/>
                  </a:cubicBezTo>
                  <a:lnTo>
                    <a:pt x="2122" y="2344"/>
                  </a:lnTo>
                  <a:cubicBezTo>
                    <a:pt x="2217" y="2344"/>
                    <a:pt x="2312" y="2249"/>
                    <a:pt x="2312" y="2154"/>
                  </a:cubicBezTo>
                  <a:lnTo>
                    <a:pt x="2312" y="222"/>
                  </a:lnTo>
                  <a:cubicBezTo>
                    <a:pt x="2312" y="96"/>
                    <a:pt x="2249" y="1"/>
                    <a:pt x="2122" y="1"/>
                  </a:cubicBezTo>
                  <a:close/>
                </a:path>
              </a:pathLst>
            </a:custGeom>
            <a:solidFill>
              <a:srgbClr val="222831"/>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sp>
          <p:nvSpPr>
            <p:cNvPr id="1530" name="Google Shape;2362;p27">
              <a:extLst>
                <a:ext uri="{FF2B5EF4-FFF2-40B4-BE49-F238E27FC236}">
                  <a16:creationId xmlns:a16="http://schemas.microsoft.com/office/drawing/2014/main" xmlns="" id="{BCFDCBFD-81D6-46BD-9361-281082EEF2D3}"/>
                </a:ext>
              </a:extLst>
            </p:cNvPr>
            <p:cNvSpPr/>
            <p:nvPr/>
          </p:nvSpPr>
          <p:spPr>
            <a:xfrm>
              <a:off x="5889096" y="3651106"/>
              <a:ext cx="75251" cy="75251"/>
            </a:xfrm>
            <a:custGeom>
              <a:avLst/>
              <a:gdLst/>
              <a:ahLst/>
              <a:cxnLst/>
              <a:rect l="l" t="t" r="r" b="b"/>
              <a:pathLst>
                <a:path w="2345" h="2345" extrusionOk="0">
                  <a:moveTo>
                    <a:pt x="1932" y="412"/>
                  </a:moveTo>
                  <a:lnTo>
                    <a:pt x="1932" y="1964"/>
                  </a:lnTo>
                  <a:lnTo>
                    <a:pt x="412" y="1964"/>
                  </a:lnTo>
                  <a:lnTo>
                    <a:pt x="412" y="412"/>
                  </a:lnTo>
                  <a:close/>
                  <a:moveTo>
                    <a:pt x="191" y="1"/>
                  </a:moveTo>
                  <a:cubicBezTo>
                    <a:pt x="96" y="1"/>
                    <a:pt x="1" y="96"/>
                    <a:pt x="1" y="222"/>
                  </a:cubicBezTo>
                  <a:lnTo>
                    <a:pt x="1" y="2154"/>
                  </a:lnTo>
                  <a:cubicBezTo>
                    <a:pt x="1" y="2249"/>
                    <a:pt x="96" y="2344"/>
                    <a:pt x="191" y="2344"/>
                  </a:cubicBezTo>
                  <a:lnTo>
                    <a:pt x="2122" y="2344"/>
                  </a:lnTo>
                  <a:cubicBezTo>
                    <a:pt x="2249" y="2344"/>
                    <a:pt x="2344" y="2249"/>
                    <a:pt x="2344" y="2154"/>
                  </a:cubicBezTo>
                  <a:lnTo>
                    <a:pt x="2344" y="222"/>
                  </a:lnTo>
                  <a:cubicBezTo>
                    <a:pt x="2344" y="96"/>
                    <a:pt x="2249" y="1"/>
                    <a:pt x="2122" y="1"/>
                  </a:cubicBezTo>
                  <a:close/>
                </a:path>
              </a:pathLst>
            </a:custGeom>
            <a:solidFill>
              <a:srgbClr val="222831"/>
            </a:solidFill>
            <a:ln>
              <a:noFill/>
            </a:ln>
          </p:spPr>
          <p:txBody>
            <a:bodyPr spcFirstLastPara="1" wrap="square" lIns="91425" tIns="91425" rIns="91425" bIns="91425" anchor="ctr" anchorCtr="0">
              <a:noAutofit/>
            </a:bodyPr>
            <a:lstStyle/>
            <a:p>
              <a:pPr defTabSz="1218990">
                <a:buClr>
                  <a:srgbClr val="000000"/>
                </a:buClr>
              </a:pPr>
              <a:endParaRPr kern="0">
                <a:solidFill>
                  <a:srgbClr val="000000"/>
                </a:solidFill>
                <a:cs typeface="Arial"/>
                <a:sym typeface="Arial"/>
              </a:endParaRPr>
            </a:p>
          </p:txBody>
        </p:sp>
      </p:grpSp>
      <p:sp>
        <p:nvSpPr>
          <p:cNvPr id="1531" name="Google Shape;2364;p27">
            <a:extLst>
              <a:ext uri="{FF2B5EF4-FFF2-40B4-BE49-F238E27FC236}">
                <a16:creationId xmlns:a16="http://schemas.microsoft.com/office/drawing/2014/main" xmlns="" id="{B8D71049-886C-4976-ABDE-16F249CB9491}"/>
              </a:ext>
            </a:extLst>
          </p:cNvPr>
          <p:cNvSpPr txBox="1"/>
          <p:nvPr/>
        </p:nvSpPr>
        <p:spPr>
          <a:xfrm>
            <a:off x="2963009" y="885616"/>
            <a:ext cx="8856535" cy="623200"/>
          </a:xfrm>
          <a:prstGeom prst="rect">
            <a:avLst/>
          </a:prstGeom>
          <a:noFill/>
          <a:ln>
            <a:noFill/>
          </a:ln>
        </p:spPr>
        <p:txBody>
          <a:bodyPr spcFirstLastPara="1" wrap="square" lIns="121878" tIns="121878" rIns="121878" bIns="121878" anchor="ctr" anchorCtr="0">
            <a:noAutofit/>
          </a:bodyPr>
          <a:lstStyle/>
          <a:p>
            <a:pPr defTabSz="1218990">
              <a:buClr>
                <a:srgbClr val="000000"/>
              </a:buClr>
            </a:pPr>
            <a:r>
              <a:rPr lang="ru-RU" kern="0" dirty="0">
                <a:solidFill>
                  <a:srgbClr val="000000"/>
                </a:solidFill>
                <a:latin typeface="Fira Sans"/>
                <a:ea typeface="Fira Sans"/>
                <a:cs typeface="Fira Sans"/>
                <a:sym typeface="Fira Sans"/>
              </a:rPr>
              <a:t>Прием заявлений для участия через ЦОН .</a:t>
            </a:r>
            <a:endParaRPr kern="0" dirty="0">
              <a:solidFill>
                <a:srgbClr val="000000"/>
              </a:solidFill>
              <a:latin typeface="Fira Sans"/>
              <a:ea typeface="Fira Sans"/>
              <a:cs typeface="Fira Sans"/>
              <a:sym typeface="Fira Sans"/>
            </a:endParaRPr>
          </a:p>
        </p:txBody>
      </p:sp>
      <p:sp>
        <p:nvSpPr>
          <p:cNvPr id="1533" name="Google Shape;2366;p27">
            <a:extLst>
              <a:ext uri="{FF2B5EF4-FFF2-40B4-BE49-F238E27FC236}">
                <a16:creationId xmlns:a16="http://schemas.microsoft.com/office/drawing/2014/main" xmlns="" id="{5484E451-5A9E-4192-88A0-32F2815AD452}"/>
              </a:ext>
            </a:extLst>
          </p:cNvPr>
          <p:cNvSpPr txBox="1"/>
          <p:nvPr/>
        </p:nvSpPr>
        <p:spPr>
          <a:xfrm>
            <a:off x="2962999" y="2482566"/>
            <a:ext cx="8856532" cy="1076647"/>
          </a:xfrm>
          <a:prstGeom prst="rect">
            <a:avLst/>
          </a:prstGeom>
          <a:noFill/>
          <a:ln>
            <a:noFill/>
          </a:ln>
        </p:spPr>
        <p:txBody>
          <a:bodyPr spcFirstLastPara="1" wrap="square" lIns="121878" tIns="121878" rIns="121878" bIns="121878" anchor="ctr" anchorCtr="0">
            <a:noAutofit/>
          </a:bodyPr>
          <a:lstStyle/>
          <a:p>
            <a:pPr defTabSz="1218990">
              <a:buClr>
                <a:srgbClr val="000000"/>
              </a:buClr>
            </a:pPr>
            <a:r>
              <a:rPr lang="kk-KZ" sz="1600" b="1" kern="0" dirty="0" smtClean="0">
                <a:solidFill>
                  <a:srgbClr val="000000"/>
                </a:solidFill>
                <a:latin typeface="Fira Sans"/>
                <a:ea typeface="Fira Sans"/>
                <a:cs typeface="Fira Sans"/>
                <a:sym typeface="Fira Sans"/>
              </a:rPr>
              <a:t>1.Заявление</a:t>
            </a:r>
          </a:p>
          <a:p>
            <a:pPr defTabSz="1218990">
              <a:buClr>
                <a:srgbClr val="000000"/>
              </a:buClr>
            </a:pPr>
            <a:r>
              <a:rPr lang="kk-KZ" sz="1600" b="1" kern="0" dirty="0" smtClean="0">
                <a:solidFill>
                  <a:srgbClr val="000000"/>
                </a:solidFill>
                <a:latin typeface="Fira Sans"/>
                <a:ea typeface="Fira Sans"/>
                <a:cs typeface="Fira Sans"/>
                <a:sym typeface="Fira Sans"/>
              </a:rPr>
              <a:t>2.Удостоверение личности</a:t>
            </a:r>
          </a:p>
          <a:p>
            <a:pPr defTabSz="1218990">
              <a:buClr>
                <a:srgbClr val="000000"/>
              </a:buClr>
            </a:pPr>
            <a:r>
              <a:rPr lang="kk-KZ" sz="1600" b="1" kern="0" dirty="0" smtClean="0">
                <a:solidFill>
                  <a:srgbClr val="000000"/>
                </a:solidFill>
                <a:latin typeface="Fira Sans"/>
                <a:ea typeface="Fira Sans"/>
                <a:cs typeface="Fira Sans"/>
                <a:sym typeface="Fira Sans"/>
              </a:rPr>
              <a:t>3.Диплом об образовании</a:t>
            </a:r>
          </a:p>
          <a:p>
            <a:pPr defTabSz="1218990">
              <a:buClr>
                <a:srgbClr val="000000"/>
              </a:buClr>
            </a:pPr>
            <a:r>
              <a:rPr lang="kk-KZ" sz="1600" b="1" kern="0" dirty="0" smtClean="0">
                <a:solidFill>
                  <a:srgbClr val="000000"/>
                </a:solidFill>
                <a:latin typeface="Fira Sans"/>
                <a:ea typeface="Fira Sans"/>
                <a:cs typeface="Fira Sans"/>
                <a:sym typeface="Fira Sans"/>
              </a:rPr>
              <a:t>4.Копия трудовой книжки</a:t>
            </a:r>
            <a:endParaRPr lang="ru-RU" sz="1600" b="1" kern="0" dirty="0">
              <a:solidFill>
                <a:srgbClr val="000000"/>
              </a:solidFill>
              <a:latin typeface="Fira Sans"/>
              <a:ea typeface="Fira Sans"/>
              <a:cs typeface="Fira Sans"/>
              <a:sym typeface="Fira Sans"/>
            </a:endParaRPr>
          </a:p>
        </p:txBody>
      </p:sp>
      <p:sp>
        <p:nvSpPr>
          <p:cNvPr id="1534" name="Google Shape;2367;p27">
            <a:extLst>
              <a:ext uri="{FF2B5EF4-FFF2-40B4-BE49-F238E27FC236}">
                <a16:creationId xmlns:a16="http://schemas.microsoft.com/office/drawing/2014/main" xmlns="" id="{1465D494-27E3-4699-A488-0FE7EFC3C6DC}"/>
              </a:ext>
            </a:extLst>
          </p:cNvPr>
          <p:cNvSpPr txBox="1"/>
          <p:nvPr/>
        </p:nvSpPr>
        <p:spPr>
          <a:xfrm>
            <a:off x="2963009" y="3771779"/>
            <a:ext cx="8879599" cy="1119687"/>
          </a:xfrm>
          <a:prstGeom prst="rect">
            <a:avLst/>
          </a:prstGeom>
          <a:noFill/>
          <a:ln>
            <a:noFill/>
          </a:ln>
        </p:spPr>
        <p:txBody>
          <a:bodyPr spcFirstLastPara="1" wrap="square" lIns="121878" tIns="121878" rIns="121878" bIns="121878" anchor="ctr" anchorCtr="0">
            <a:noAutofit/>
          </a:bodyPr>
          <a:lstStyle/>
          <a:p>
            <a:pPr defTabSz="1218990">
              <a:buClr>
                <a:srgbClr val="000000"/>
              </a:buClr>
            </a:pPr>
            <a:r>
              <a:rPr lang="ru-RU" sz="1600" kern="0">
                <a:solidFill>
                  <a:srgbClr val="000000"/>
                </a:solidFill>
                <a:latin typeface="Fira Sans"/>
                <a:ea typeface="Fira Sans"/>
                <a:cs typeface="Fira Sans"/>
                <a:sym typeface="Fira Sans"/>
              </a:rPr>
              <a:t>Результат ОЗП считать действительным </a:t>
            </a:r>
            <a:r>
              <a:rPr lang="ru-RU" sz="1600" b="1" kern="0">
                <a:solidFill>
                  <a:srgbClr val="000000"/>
                </a:solidFill>
                <a:latin typeface="Fira Sans"/>
                <a:ea typeface="Fira Sans"/>
                <a:cs typeface="Fira Sans"/>
                <a:sym typeface="Fira Sans"/>
              </a:rPr>
              <a:t>на один год.</a:t>
            </a:r>
            <a:endParaRPr lang="ru-RU" sz="1600" b="1" kern="0" dirty="0">
              <a:solidFill>
                <a:srgbClr val="000000"/>
              </a:solidFill>
              <a:latin typeface="Fira Sans"/>
              <a:ea typeface="Fira Sans"/>
              <a:cs typeface="Fira Sans"/>
              <a:sym typeface="Fira Sans"/>
            </a:endParaRPr>
          </a:p>
        </p:txBody>
      </p:sp>
      <p:sp>
        <p:nvSpPr>
          <p:cNvPr id="1535" name="Google Shape;2368;p27">
            <a:extLst>
              <a:ext uri="{FF2B5EF4-FFF2-40B4-BE49-F238E27FC236}">
                <a16:creationId xmlns:a16="http://schemas.microsoft.com/office/drawing/2014/main" xmlns="" id="{4FA30CDA-8E43-4A1D-AD13-03C813A4FCDA}"/>
              </a:ext>
            </a:extLst>
          </p:cNvPr>
          <p:cNvSpPr txBox="1"/>
          <p:nvPr/>
        </p:nvSpPr>
        <p:spPr>
          <a:xfrm>
            <a:off x="2963000" y="5171440"/>
            <a:ext cx="8856531" cy="1341120"/>
          </a:xfrm>
          <a:prstGeom prst="rect">
            <a:avLst/>
          </a:prstGeom>
          <a:noFill/>
          <a:ln>
            <a:noFill/>
          </a:ln>
        </p:spPr>
        <p:txBody>
          <a:bodyPr spcFirstLastPara="1" wrap="square" lIns="121878" tIns="121878" rIns="121878" bIns="121878" anchor="ctr" anchorCtr="0">
            <a:noAutofit/>
          </a:bodyPr>
          <a:lstStyle/>
          <a:p>
            <a:pPr defTabSz="1218990">
              <a:buClr>
                <a:srgbClr val="000000"/>
              </a:buClr>
            </a:pPr>
            <a:r>
              <a:rPr lang="ru-RU" sz="1700" kern="0" dirty="0">
                <a:solidFill>
                  <a:srgbClr val="000000"/>
                </a:solidFill>
                <a:latin typeface="Fira Sans"/>
                <a:ea typeface="Fira Sans"/>
                <a:cs typeface="Fira Sans"/>
                <a:sym typeface="Fira Sans"/>
              </a:rPr>
              <a:t> </a:t>
            </a:r>
            <a:r>
              <a:rPr lang="ru-RU" sz="1700" b="1" kern="0" dirty="0">
                <a:solidFill>
                  <a:srgbClr val="000000"/>
                </a:solidFill>
                <a:latin typeface="Fira Sans"/>
                <a:ea typeface="Fira Sans"/>
                <a:cs typeface="Fira Sans"/>
                <a:sym typeface="Fira Sans"/>
              </a:rPr>
              <a:t>При несвоевременной подаче заявления педагогом </a:t>
            </a:r>
            <a:r>
              <a:rPr lang="ru-RU" sz="1700" kern="0" dirty="0">
                <a:solidFill>
                  <a:srgbClr val="000000"/>
                </a:solidFill>
                <a:latin typeface="Fira Sans"/>
                <a:ea typeface="Fira Sans"/>
                <a:cs typeface="Fira Sans"/>
                <a:sym typeface="Fira Sans"/>
              </a:rPr>
              <a:t>на очередную аттестацию на присвоение (подтверждение) квалификационной категории в аттестационный период август-декабрь (январь – май) квалификационная категория </a:t>
            </a:r>
            <a:r>
              <a:rPr lang="ru-RU" sz="1700" b="1" kern="0" dirty="0">
                <a:solidFill>
                  <a:srgbClr val="000000"/>
                </a:solidFill>
                <a:latin typeface="Fira Sans"/>
                <a:ea typeface="Fira Sans"/>
                <a:cs typeface="Fira Sans"/>
                <a:sym typeface="Fira Sans"/>
              </a:rPr>
              <a:t>снижается</a:t>
            </a:r>
            <a:r>
              <a:rPr lang="ru-RU" sz="1700" kern="0" dirty="0">
                <a:solidFill>
                  <a:srgbClr val="000000"/>
                </a:solidFill>
                <a:latin typeface="Fira Sans"/>
                <a:ea typeface="Fira Sans"/>
                <a:cs typeface="Fira Sans"/>
                <a:sym typeface="Fira Sans"/>
              </a:rPr>
              <a:t> </a:t>
            </a:r>
            <a:r>
              <a:rPr lang="ru-RU" sz="1700" b="1" kern="0" dirty="0">
                <a:solidFill>
                  <a:srgbClr val="000000"/>
                </a:solidFill>
                <a:latin typeface="Fira Sans"/>
                <a:ea typeface="Fira Sans"/>
                <a:cs typeface="Fira Sans"/>
                <a:sym typeface="Fira Sans"/>
              </a:rPr>
              <a:t>на один уровень ниже</a:t>
            </a:r>
            <a:r>
              <a:rPr lang="ru-RU" sz="1700" kern="0" dirty="0">
                <a:solidFill>
                  <a:srgbClr val="000000"/>
                </a:solidFill>
                <a:latin typeface="Fira Sans"/>
                <a:ea typeface="Fira Sans"/>
                <a:cs typeface="Fira Sans"/>
                <a:sym typeface="Fira Sans"/>
              </a:rPr>
              <a:t>. Сниженная квалификационная категория сохраняется до следующего аттестационного периода август-декабрь (январь – май).</a:t>
            </a:r>
            <a:endParaRPr sz="1700" kern="0" dirty="0">
              <a:solidFill>
                <a:srgbClr val="000000"/>
              </a:solidFill>
              <a:latin typeface="Fira Sans"/>
              <a:ea typeface="Fira Sans"/>
              <a:cs typeface="Fira Sans"/>
              <a:sym typeface="Fira Sans"/>
            </a:endParaRPr>
          </a:p>
        </p:txBody>
      </p:sp>
      <p:sp>
        <p:nvSpPr>
          <p:cNvPr id="1536" name="Google Shape;2325;p27">
            <a:extLst>
              <a:ext uri="{FF2B5EF4-FFF2-40B4-BE49-F238E27FC236}">
                <a16:creationId xmlns:a16="http://schemas.microsoft.com/office/drawing/2014/main" xmlns="" id="{F9AF4D57-63B1-4F45-A988-AE870FB98C7C}"/>
              </a:ext>
            </a:extLst>
          </p:cNvPr>
          <p:cNvSpPr/>
          <p:nvPr/>
        </p:nvSpPr>
        <p:spPr>
          <a:xfrm>
            <a:off x="1918478" y="1661983"/>
            <a:ext cx="9901065" cy="574540"/>
          </a:xfrm>
          <a:custGeom>
            <a:avLst/>
            <a:gdLst/>
            <a:ahLst/>
            <a:cxnLst/>
            <a:rect l="l" t="t" r="r" b="b"/>
            <a:pathLst>
              <a:path w="107961" h="21726" extrusionOk="0">
                <a:moveTo>
                  <a:pt x="10863" y="1"/>
                </a:moveTo>
                <a:cubicBezTo>
                  <a:pt x="4877" y="1"/>
                  <a:pt x="0" y="4878"/>
                  <a:pt x="0" y="10863"/>
                </a:cubicBezTo>
                <a:cubicBezTo>
                  <a:pt x="0" y="16849"/>
                  <a:pt x="4877" y="21726"/>
                  <a:pt x="10863" y="21726"/>
                </a:cubicBezTo>
                <a:lnTo>
                  <a:pt x="107960" y="21726"/>
                </a:lnTo>
                <a:lnTo>
                  <a:pt x="107960" y="1"/>
                </a:lnTo>
                <a:close/>
              </a:path>
            </a:pathLst>
          </a:custGeom>
          <a:solidFill>
            <a:srgbClr val="FFFFFF"/>
          </a:solidFill>
          <a:ln w="10300" cap="flat" cmpd="sng">
            <a:solidFill>
              <a:srgbClr val="C4C4C4"/>
            </a:solidFill>
            <a:prstDash val="solid"/>
            <a:miter lim="31669"/>
            <a:headEnd type="none" w="sm" len="sm"/>
            <a:tailEnd type="none" w="sm" len="sm"/>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sp>
        <p:nvSpPr>
          <p:cNvPr id="1537" name="Google Shape;2364;p27">
            <a:extLst>
              <a:ext uri="{FF2B5EF4-FFF2-40B4-BE49-F238E27FC236}">
                <a16:creationId xmlns:a16="http://schemas.microsoft.com/office/drawing/2014/main" xmlns="" id="{2A2B6613-0162-46E5-A8DC-D75B3C7B4C98}"/>
              </a:ext>
            </a:extLst>
          </p:cNvPr>
          <p:cNvSpPr txBox="1"/>
          <p:nvPr/>
        </p:nvSpPr>
        <p:spPr>
          <a:xfrm>
            <a:off x="2963007" y="1646856"/>
            <a:ext cx="8856535" cy="623200"/>
          </a:xfrm>
          <a:prstGeom prst="rect">
            <a:avLst/>
          </a:prstGeom>
          <a:noFill/>
          <a:ln>
            <a:noFill/>
          </a:ln>
        </p:spPr>
        <p:txBody>
          <a:bodyPr spcFirstLastPara="1" wrap="square" lIns="121878" tIns="121878" rIns="121878" bIns="121878" anchor="ctr" anchorCtr="0">
            <a:noAutofit/>
          </a:bodyPr>
          <a:lstStyle/>
          <a:p>
            <a:pPr defTabSz="1218990">
              <a:buClr>
                <a:srgbClr val="000000"/>
              </a:buClr>
            </a:pPr>
            <a:r>
              <a:rPr lang="ru-RU" kern="0" dirty="0">
                <a:solidFill>
                  <a:srgbClr val="000000"/>
                </a:solidFill>
                <a:latin typeface="Fira Sans"/>
                <a:ea typeface="Fira Sans"/>
                <a:cs typeface="Fira Sans"/>
                <a:sym typeface="Fira Sans"/>
              </a:rPr>
              <a:t> В ЦОН сдают 4 документа </a:t>
            </a:r>
            <a:endParaRPr b="1" kern="0" dirty="0">
              <a:solidFill>
                <a:srgbClr val="000000"/>
              </a:solidFill>
              <a:latin typeface="Fira Sans"/>
              <a:ea typeface="Fira Sans"/>
              <a:cs typeface="Fira Sans"/>
              <a:sym typeface="Fira Sans"/>
            </a:endParaRPr>
          </a:p>
        </p:txBody>
      </p:sp>
      <p:sp>
        <p:nvSpPr>
          <p:cNvPr id="1509" name="Google Shape;2341;p27">
            <a:extLst>
              <a:ext uri="{FF2B5EF4-FFF2-40B4-BE49-F238E27FC236}">
                <a16:creationId xmlns:a16="http://schemas.microsoft.com/office/drawing/2014/main" xmlns="" id="{0C3C3879-E840-4F16-AF02-4C5E0B88D3E9}"/>
              </a:ext>
            </a:extLst>
          </p:cNvPr>
          <p:cNvSpPr/>
          <p:nvPr/>
        </p:nvSpPr>
        <p:spPr>
          <a:xfrm>
            <a:off x="2312767" y="1790209"/>
            <a:ext cx="369976" cy="362531"/>
          </a:xfrm>
          <a:custGeom>
            <a:avLst/>
            <a:gdLst/>
            <a:ahLst/>
            <a:cxnLst/>
            <a:rect l="l" t="t" r="r" b="b"/>
            <a:pathLst>
              <a:path w="11497" h="13006" extrusionOk="0">
                <a:moveTo>
                  <a:pt x="11085" y="496"/>
                </a:moveTo>
                <a:lnTo>
                  <a:pt x="11085" y="9110"/>
                </a:lnTo>
                <a:cubicBezTo>
                  <a:pt x="11085" y="9839"/>
                  <a:pt x="10198" y="10409"/>
                  <a:pt x="9058" y="10409"/>
                </a:cubicBezTo>
                <a:cubicBezTo>
                  <a:pt x="7950" y="10409"/>
                  <a:pt x="7063" y="9839"/>
                  <a:pt x="7063" y="9110"/>
                </a:cubicBezTo>
                <a:cubicBezTo>
                  <a:pt x="7063" y="8414"/>
                  <a:pt x="7950" y="7844"/>
                  <a:pt x="9058" y="7844"/>
                </a:cubicBezTo>
                <a:cubicBezTo>
                  <a:pt x="9596" y="7844"/>
                  <a:pt x="10071" y="7970"/>
                  <a:pt x="10451" y="8192"/>
                </a:cubicBezTo>
                <a:cubicBezTo>
                  <a:pt x="10483" y="8208"/>
                  <a:pt x="10515" y="8216"/>
                  <a:pt x="10546" y="8216"/>
                </a:cubicBezTo>
                <a:cubicBezTo>
                  <a:pt x="10578" y="8216"/>
                  <a:pt x="10610" y="8208"/>
                  <a:pt x="10641" y="8192"/>
                </a:cubicBezTo>
                <a:cubicBezTo>
                  <a:pt x="10705" y="8160"/>
                  <a:pt x="10736" y="8097"/>
                  <a:pt x="10736" y="8034"/>
                </a:cubicBezTo>
                <a:lnTo>
                  <a:pt x="10736" y="3442"/>
                </a:lnTo>
                <a:cubicBezTo>
                  <a:pt x="10736" y="3378"/>
                  <a:pt x="10705" y="3315"/>
                  <a:pt x="10673" y="3283"/>
                </a:cubicBezTo>
                <a:cubicBezTo>
                  <a:pt x="10610" y="3252"/>
                  <a:pt x="10546" y="3252"/>
                  <a:pt x="10483" y="3252"/>
                </a:cubicBezTo>
                <a:lnTo>
                  <a:pt x="4561" y="5215"/>
                </a:lnTo>
                <a:cubicBezTo>
                  <a:pt x="4498" y="5247"/>
                  <a:pt x="4434" y="5342"/>
                  <a:pt x="4434" y="5405"/>
                </a:cubicBezTo>
                <a:lnTo>
                  <a:pt x="4434" y="11327"/>
                </a:lnTo>
                <a:cubicBezTo>
                  <a:pt x="4434" y="12055"/>
                  <a:pt x="3548" y="12626"/>
                  <a:pt x="2407" y="12626"/>
                </a:cubicBezTo>
                <a:cubicBezTo>
                  <a:pt x="1299" y="12626"/>
                  <a:pt x="412" y="12055"/>
                  <a:pt x="412" y="11327"/>
                </a:cubicBezTo>
                <a:cubicBezTo>
                  <a:pt x="412" y="10630"/>
                  <a:pt x="1299" y="10060"/>
                  <a:pt x="2407" y="10060"/>
                </a:cubicBezTo>
                <a:cubicBezTo>
                  <a:pt x="2914" y="10060"/>
                  <a:pt x="3421" y="10187"/>
                  <a:pt x="3801" y="10409"/>
                </a:cubicBezTo>
                <a:cubicBezTo>
                  <a:pt x="3833" y="10425"/>
                  <a:pt x="3864" y="10432"/>
                  <a:pt x="3896" y="10432"/>
                </a:cubicBezTo>
                <a:cubicBezTo>
                  <a:pt x="3928" y="10432"/>
                  <a:pt x="3959" y="10425"/>
                  <a:pt x="3991" y="10409"/>
                </a:cubicBezTo>
                <a:cubicBezTo>
                  <a:pt x="4054" y="10377"/>
                  <a:pt x="4086" y="10314"/>
                  <a:pt x="4086" y="10250"/>
                </a:cubicBezTo>
                <a:lnTo>
                  <a:pt x="4086" y="2808"/>
                </a:lnTo>
                <a:lnTo>
                  <a:pt x="11085" y="496"/>
                </a:lnTo>
                <a:close/>
                <a:moveTo>
                  <a:pt x="11290" y="0"/>
                </a:moveTo>
                <a:cubicBezTo>
                  <a:pt x="11264" y="0"/>
                  <a:pt x="11238" y="8"/>
                  <a:pt x="11211" y="21"/>
                </a:cubicBezTo>
                <a:lnTo>
                  <a:pt x="3833" y="2460"/>
                </a:lnTo>
                <a:cubicBezTo>
                  <a:pt x="3769" y="2491"/>
                  <a:pt x="3706" y="2586"/>
                  <a:pt x="3706" y="2650"/>
                </a:cubicBezTo>
                <a:lnTo>
                  <a:pt x="3706" y="9902"/>
                </a:lnTo>
                <a:cubicBezTo>
                  <a:pt x="3326" y="9744"/>
                  <a:pt x="2883" y="9649"/>
                  <a:pt x="2407" y="9649"/>
                </a:cubicBezTo>
                <a:cubicBezTo>
                  <a:pt x="1077" y="9649"/>
                  <a:pt x="1" y="10377"/>
                  <a:pt x="1" y="11327"/>
                </a:cubicBezTo>
                <a:cubicBezTo>
                  <a:pt x="1" y="12277"/>
                  <a:pt x="1077" y="13006"/>
                  <a:pt x="2407" y="13006"/>
                </a:cubicBezTo>
                <a:cubicBezTo>
                  <a:pt x="3769" y="13006"/>
                  <a:pt x="4846" y="12277"/>
                  <a:pt x="4846" y="11327"/>
                </a:cubicBezTo>
                <a:lnTo>
                  <a:pt x="4846" y="5563"/>
                </a:lnTo>
                <a:lnTo>
                  <a:pt x="10356" y="3727"/>
                </a:lnTo>
                <a:lnTo>
                  <a:pt x="10356" y="7685"/>
                </a:lnTo>
                <a:cubicBezTo>
                  <a:pt x="9976" y="7527"/>
                  <a:pt x="9533" y="7432"/>
                  <a:pt x="9058" y="7432"/>
                </a:cubicBezTo>
                <a:cubicBezTo>
                  <a:pt x="7728" y="7432"/>
                  <a:pt x="6651" y="8192"/>
                  <a:pt x="6651" y="9110"/>
                </a:cubicBezTo>
                <a:cubicBezTo>
                  <a:pt x="6651" y="10060"/>
                  <a:pt x="7728" y="10789"/>
                  <a:pt x="9058" y="10789"/>
                </a:cubicBezTo>
                <a:cubicBezTo>
                  <a:pt x="10420" y="10789"/>
                  <a:pt x="11497" y="10060"/>
                  <a:pt x="11497" y="9110"/>
                </a:cubicBezTo>
                <a:lnTo>
                  <a:pt x="11497" y="211"/>
                </a:lnTo>
                <a:cubicBezTo>
                  <a:pt x="11497" y="148"/>
                  <a:pt x="11465" y="85"/>
                  <a:pt x="11402" y="53"/>
                </a:cubicBezTo>
                <a:cubicBezTo>
                  <a:pt x="11364" y="16"/>
                  <a:pt x="11327" y="0"/>
                  <a:pt x="11290" y="0"/>
                </a:cubicBezTo>
                <a:close/>
              </a:path>
            </a:pathLst>
          </a:custGeom>
          <a:solidFill>
            <a:srgbClr val="30475E"/>
          </a:solidFill>
          <a:ln>
            <a:noFill/>
          </a:ln>
        </p:spPr>
        <p:txBody>
          <a:bodyPr spcFirstLastPara="1" wrap="square" lIns="121878" tIns="121878" rIns="121878" bIns="121878" anchor="ctr" anchorCtr="0">
            <a:noAutofit/>
          </a:bodyPr>
          <a:lstStyle/>
          <a:p>
            <a:pPr defTabSz="1218990">
              <a:buClr>
                <a:srgbClr val="000000"/>
              </a:buClr>
            </a:pPr>
            <a:endParaRPr kern="0">
              <a:solidFill>
                <a:srgbClr val="000000"/>
              </a:solidFill>
              <a:cs typeface="Arial"/>
              <a:sym typeface="Arial"/>
            </a:endParaRPr>
          </a:p>
        </p:txBody>
      </p:sp>
    </p:spTree>
    <p:extLst>
      <p:ext uri="{BB962C8B-B14F-4D97-AF65-F5344CB8AC3E}">
        <p14:creationId xmlns:p14="http://schemas.microsoft.com/office/powerpoint/2010/main" val="148180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0CD3DE5-36A8-E528-8A9A-1979CF8CB2EC}"/>
              </a:ext>
            </a:extLst>
          </p:cNvPr>
          <p:cNvSpPr txBox="1"/>
          <p:nvPr/>
        </p:nvSpPr>
        <p:spPr>
          <a:xfrm>
            <a:off x="309093" y="90157"/>
            <a:ext cx="10212947" cy="6001643"/>
          </a:xfrm>
          <a:prstGeom prst="rect">
            <a:avLst/>
          </a:prstGeom>
          <a:noFill/>
        </p:spPr>
        <p:txBody>
          <a:bodyPr wrap="square" lIns="91400" tIns="45718" rIns="91400" bIns="45718">
            <a:spAutoFit/>
          </a:bodyPr>
          <a:lstStyle/>
          <a:p>
            <a:r>
              <a:rPr lang="ru-RU" sz="3200" b="1" i="1" dirty="0">
                <a:solidFill>
                  <a:srgbClr val="0070C0"/>
                </a:solidFill>
                <a:latin typeface="Times New Roman" pitchFamily="18" charset="0"/>
                <a:cs typeface="Times New Roman" pitchFamily="18" charset="0"/>
              </a:rPr>
              <a:t>1. Осы </a:t>
            </a:r>
            <a:r>
              <a:rPr lang="ru-RU" sz="3200" b="1" i="1" dirty="0" err="1">
                <a:solidFill>
                  <a:srgbClr val="0070C0"/>
                </a:solidFill>
                <a:latin typeface="Times New Roman" pitchFamily="18" charset="0"/>
                <a:cs typeface="Times New Roman" pitchFamily="18" charset="0"/>
              </a:rPr>
              <a:t>Педагогтерді</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аттестаттаудан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өткізу</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қағидалары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бұдан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әрі</a:t>
            </a:r>
            <a:r>
              <a:rPr lang="ru-RU" sz="3200" b="1" i="1" dirty="0">
                <a:solidFill>
                  <a:srgbClr val="0070C0"/>
                </a:solidFill>
                <a:latin typeface="Times New Roman" pitchFamily="18" charset="0"/>
                <a:cs typeface="Times New Roman" pitchFamily="18" charset="0"/>
              </a:rPr>
              <a:t> –  </a:t>
            </a:r>
            <a:r>
              <a:rPr lang="ru-RU" sz="3200" b="1" i="1" dirty="0" err="1">
                <a:solidFill>
                  <a:srgbClr val="0070C0"/>
                </a:solidFill>
                <a:latin typeface="Times New Roman" pitchFamily="18" charset="0"/>
                <a:cs typeface="Times New Roman" pitchFamily="18" charset="0"/>
              </a:rPr>
              <a:t>Қағидалар</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Қазақстан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Республикасының</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Еңбек</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кодексінің</a:t>
            </a:r>
            <a:r>
              <a:rPr lang="ru-RU" sz="3200" b="1" i="1" dirty="0">
                <a:solidFill>
                  <a:srgbClr val="0070C0"/>
                </a:solidFill>
                <a:latin typeface="Times New Roman" pitchFamily="18" charset="0"/>
                <a:cs typeface="Times New Roman" pitchFamily="18" charset="0"/>
              </a:rPr>
              <a:t> 139-бабының  </a:t>
            </a:r>
            <a:r>
              <a:rPr lang="ru-RU" sz="3200" b="1" i="1" dirty="0">
                <a:solidFill>
                  <a:srgbClr val="0070C0"/>
                </a:solidFill>
                <a:latin typeface="Times New Roman" pitchFamily="18" charset="0"/>
                <a:cs typeface="Times New Roman" pitchFamily="18" charset="0"/>
              </a:rPr>
              <a:t> </a:t>
            </a:r>
            <a:br>
              <a:rPr lang="ru-RU" sz="3200" b="1" i="1" dirty="0">
                <a:solidFill>
                  <a:srgbClr val="0070C0"/>
                </a:solidFill>
                <a:latin typeface="Times New Roman" pitchFamily="18" charset="0"/>
                <a:cs typeface="Times New Roman" pitchFamily="18" charset="0"/>
              </a:rPr>
            </a:br>
            <a:r>
              <a:rPr lang="ru-RU" sz="3200" b="1" i="1" dirty="0">
                <a:solidFill>
                  <a:srgbClr val="0070C0"/>
                </a:solidFill>
                <a:latin typeface="Times New Roman" pitchFamily="18" charset="0"/>
                <a:cs typeface="Times New Roman" pitchFamily="18" charset="0"/>
              </a:rPr>
              <a:t>7-тармағына,</a:t>
            </a:r>
            <a:r>
              <a:rPr lang="en-US" sz="3200" b="1" i="1" dirty="0">
                <a:solidFill>
                  <a:srgbClr val="0070C0"/>
                </a:solidFill>
                <a:latin typeface="Times New Roman" pitchFamily="18" charset="0"/>
                <a:cs typeface="Times New Roman" pitchFamily="18" charset="0"/>
              </a:rPr>
              <a:t/>
            </a:r>
            <a:br>
              <a:rPr lang="en-US" sz="3200" b="1" i="1" dirty="0">
                <a:solidFill>
                  <a:srgbClr val="0070C0"/>
                </a:solidFill>
                <a:latin typeface="Times New Roman" pitchFamily="18" charset="0"/>
                <a:cs typeface="Times New Roman" pitchFamily="18" charset="0"/>
              </a:rPr>
            </a:br>
            <a:r>
              <a:rPr lang="ru-RU" sz="3200" b="1" i="1" dirty="0">
                <a:solidFill>
                  <a:srgbClr val="0070C0"/>
                </a:solidFill>
                <a:latin typeface="Times New Roman" pitchFamily="18" charset="0"/>
                <a:cs typeface="Times New Roman" pitchFamily="18" charset="0"/>
              </a:rPr>
              <a:t> </a:t>
            </a:r>
            <a:r>
              <a:rPr lang="ru-RU" sz="3200" b="1" i="1" dirty="0">
                <a:solidFill>
                  <a:srgbClr val="0070C0"/>
                </a:solidFill>
                <a:latin typeface="Times New Roman" pitchFamily="18" charset="0"/>
                <a:cs typeface="Times New Roman" pitchFamily="18" charset="0"/>
              </a:rPr>
              <a:t>«Педагог </a:t>
            </a:r>
            <a:r>
              <a:rPr lang="ru-RU" sz="3200" b="1" i="1" dirty="0" err="1">
                <a:solidFill>
                  <a:srgbClr val="0070C0"/>
                </a:solidFill>
                <a:latin typeface="Times New Roman" pitchFamily="18" charset="0"/>
                <a:cs typeface="Times New Roman" pitchFamily="18" charset="0"/>
              </a:rPr>
              <a:t>мәртебесі</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туралы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Қазақстан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Республикасы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Заңының</a:t>
            </a:r>
            <a:r>
              <a:rPr lang="ru-RU" sz="3200" b="1" i="1" dirty="0">
                <a:solidFill>
                  <a:srgbClr val="0070C0"/>
                </a:solidFill>
                <a:latin typeface="Times New Roman" pitchFamily="18" charset="0"/>
                <a:cs typeface="Times New Roman" pitchFamily="18" charset="0"/>
              </a:rPr>
              <a:t> 14-бабына, «</a:t>
            </a:r>
            <a:r>
              <a:rPr lang="ru-RU" sz="3200" b="1" i="1" dirty="0" err="1">
                <a:solidFill>
                  <a:srgbClr val="0070C0"/>
                </a:solidFill>
                <a:latin typeface="Times New Roman" pitchFamily="18" charset="0"/>
                <a:cs typeface="Times New Roman" pitchFamily="18" charset="0"/>
              </a:rPr>
              <a:t>Мемлекеттік</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көрсетілетін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қызметтер</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туралы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Қазақстан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Республикасы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Заңының</a:t>
            </a:r>
            <a:r>
              <a:rPr lang="ru-RU" sz="3200" b="1" i="1" dirty="0">
                <a:solidFill>
                  <a:srgbClr val="0070C0"/>
                </a:solidFill>
                <a:latin typeface="Times New Roman" pitchFamily="18" charset="0"/>
                <a:cs typeface="Times New Roman" pitchFamily="18" charset="0"/>
              </a:rPr>
              <a:t> 10-бабының 1) </a:t>
            </a:r>
            <a:r>
              <a:rPr lang="ru-RU" sz="3200" b="1" i="1" dirty="0" err="1">
                <a:solidFill>
                  <a:srgbClr val="0070C0"/>
                </a:solidFill>
                <a:latin typeface="Times New Roman" pitchFamily="18" charset="0"/>
                <a:cs typeface="Times New Roman" pitchFamily="18" charset="0"/>
              </a:rPr>
              <a:t>тармақшасына</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бұдан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әрі</a:t>
            </a:r>
            <a:r>
              <a:rPr lang="ru-RU" sz="3200" b="1" i="1" dirty="0">
                <a:solidFill>
                  <a:srgbClr val="0070C0"/>
                </a:solidFill>
                <a:latin typeface="Times New Roman" pitchFamily="18" charset="0"/>
                <a:cs typeface="Times New Roman" pitchFamily="18" charset="0"/>
              </a:rPr>
              <a:t> –  </a:t>
            </a:r>
            <a:r>
              <a:rPr lang="ru-RU" sz="3200" b="1" i="1" dirty="0" err="1">
                <a:solidFill>
                  <a:srgbClr val="0070C0"/>
                </a:solidFill>
                <a:latin typeface="Times New Roman" pitchFamily="18" charset="0"/>
                <a:cs typeface="Times New Roman" pitchFamily="18" charset="0"/>
              </a:rPr>
              <a:t>Мемлекеттік</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көрсетілетін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қызметтер</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туралы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заң</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сәйкес</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әзірленді</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педагогтерді</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аттестаттау</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және</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педагогтерге</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біліктілік</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санаттарын</a:t>
            </a:r>
            <a:r>
              <a:rPr lang="ru-RU" sz="3200" b="1" i="1" dirty="0">
                <a:solidFill>
                  <a:srgbClr val="0070C0"/>
                </a:solidFill>
                <a:latin typeface="Times New Roman" pitchFamily="18" charset="0"/>
                <a:cs typeface="Times New Roman" pitchFamily="18" charset="0"/>
              </a:rPr>
              <a:t> беру (</a:t>
            </a:r>
            <a:r>
              <a:rPr lang="ru-RU" sz="3200" b="1" i="1" dirty="0" err="1">
                <a:solidFill>
                  <a:srgbClr val="0070C0"/>
                </a:solidFill>
                <a:latin typeface="Times New Roman" pitchFamily="18" charset="0"/>
                <a:cs typeface="Times New Roman" pitchFamily="18" charset="0"/>
              </a:rPr>
              <a:t>растау</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тәртібін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айқындайды</a:t>
            </a:r>
            <a:r>
              <a:rPr lang="ru-RU" sz="3200" b="1" i="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759754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1456" name="Google Shape;1456;p16"/>
          <p:cNvSpPr txBox="1"/>
          <p:nvPr/>
        </p:nvSpPr>
        <p:spPr>
          <a:xfrm>
            <a:off x="3643113" y="0"/>
            <a:ext cx="4905777" cy="641600"/>
          </a:xfrm>
          <a:prstGeom prst="rect">
            <a:avLst/>
          </a:prstGeom>
          <a:noFill/>
          <a:ln>
            <a:noFill/>
          </a:ln>
        </p:spPr>
        <p:txBody>
          <a:bodyPr spcFirstLastPara="1" wrap="square" lIns="121894" tIns="121894" rIns="121894" bIns="121894" anchor="ctr" anchorCtr="0">
            <a:noAutofit/>
          </a:bodyPr>
          <a:lstStyle/>
          <a:p>
            <a:pPr defTabSz="1219170">
              <a:buClr>
                <a:srgbClr val="000000"/>
              </a:buClr>
            </a:pPr>
            <a:r>
              <a:rPr lang="kk-KZ" sz="2100" kern="0" dirty="0">
                <a:solidFill>
                  <a:srgbClr val="30475E"/>
                </a:solidFill>
                <a:latin typeface="Fira Sans Medium"/>
                <a:ea typeface="Fira Sans Medium"/>
                <a:cs typeface="Fira Sans Medium"/>
                <a:sym typeface="Fira Sans Medium"/>
              </a:rPr>
              <a:t>Критерии оценивания портфолио </a:t>
            </a:r>
          </a:p>
        </p:txBody>
      </p:sp>
      <p:pic>
        <p:nvPicPr>
          <p:cNvPr id="4" name="Рисунок 3">
            <a:extLst>
              <a:ext uri="{FF2B5EF4-FFF2-40B4-BE49-F238E27FC236}">
                <a16:creationId xmlns:a16="http://schemas.microsoft.com/office/drawing/2014/main" xmlns="" id="{4F580291-9E44-4219-AAFF-03A0C1C008FA}"/>
              </a:ext>
            </a:extLst>
          </p:cNvPr>
          <p:cNvPicPr>
            <a:picLocks noChangeAspect="1"/>
          </p:cNvPicPr>
          <p:nvPr/>
        </p:nvPicPr>
        <p:blipFill>
          <a:blip r:embed="rId3"/>
          <a:stretch>
            <a:fillRect/>
          </a:stretch>
        </p:blipFill>
        <p:spPr>
          <a:xfrm>
            <a:off x="6514382" y="742915"/>
            <a:ext cx="4905777" cy="595984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a:extLst>
              <a:ext uri="{FF2B5EF4-FFF2-40B4-BE49-F238E27FC236}">
                <a16:creationId xmlns:a16="http://schemas.microsoft.com/office/drawing/2014/main" xmlns="" id="{757A342B-281C-4AEE-81F8-B6C515C1E3FB}"/>
              </a:ext>
            </a:extLst>
          </p:cNvPr>
          <p:cNvPicPr>
            <a:picLocks noChangeAspect="1"/>
          </p:cNvPicPr>
          <p:nvPr/>
        </p:nvPicPr>
        <p:blipFill>
          <a:blip r:embed="rId4"/>
          <a:stretch>
            <a:fillRect/>
          </a:stretch>
        </p:blipFill>
        <p:spPr>
          <a:xfrm>
            <a:off x="771844" y="777097"/>
            <a:ext cx="5039677" cy="582434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a:extLst>
              <a:ext uri="{FF2B5EF4-FFF2-40B4-BE49-F238E27FC236}">
                <a16:creationId xmlns:a16="http://schemas.microsoft.com/office/drawing/2014/main" xmlns="" id="{D31F5915-553A-41FE-905E-39CE4DAB4532}"/>
              </a:ext>
            </a:extLst>
          </p:cNvPr>
          <p:cNvPicPr>
            <a:picLocks noChangeAspect="1"/>
          </p:cNvPicPr>
          <p:nvPr/>
        </p:nvPicPr>
        <p:blipFill>
          <a:blip r:embed="rId5"/>
          <a:stretch>
            <a:fillRect/>
          </a:stretch>
        </p:blipFill>
        <p:spPr>
          <a:xfrm>
            <a:off x="6447430" y="5677833"/>
            <a:ext cx="5039679" cy="87450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0921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15" y="0"/>
            <a:ext cx="11911263" cy="6858000"/>
          </a:xfrm>
          <a:prstGeom prst="rect">
            <a:avLst/>
          </a:prstGeom>
          <a:ln>
            <a:noFill/>
          </a:ln>
          <a:effectLst>
            <a:softEdge rad="112500"/>
          </a:effectLst>
        </p:spPr>
      </p:pic>
    </p:spTree>
    <p:extLst>
      <p:ext uri="{BB962C8B-B14F-4D97-AF65-F5344CB8AC3E}">
        <p14:creationId xmlns:p14="http://schemas.microsoft.com/office/powerpoint/2010/main" val="294361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узел 5">
            <a:extLst>
              <a:ext uri="{FF2B5EF4-FFF2-40B4-BE49-F238E27FC236}">
                <a16:creationId xmlns:a16="http://schemas.microsoft.com/office/drawing/2014/main" xmlns="" id="{13E69F1B-F837-FD05-2EA1-3B0BFE1A3AC4}"/>
              </a:ext>
            </a:extLst>
          </p:cNvPr>
          <p:cNvSpPr/>
          <p:nvPr/>
        </p:nvSpPr>
        <p:spPr>
          <a:xfrm>
            <a:off x="10887593" y="-64"/>
            <a:ext cx="1153323" cy="1165931"/>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sp>
        <p:nvSpPr>
          <p:cNvPr id="7" name="Блок-схема: узел 6">
            <a:extLst>
              <a:ext uri="{FF2B5EF4-FFF2-40B4-BE49-F238E27FC236}">
                <a16:creationId xmlns:a16="http://schemas.microsoft.com/office/drawing/2014/main" xmlns="" id="{13E69F1B-F837-FD05-2EA1-3B0BFE1A3AC4}"/>
              </a:ext>
            </a:extLst>
          </p:cNvPr>
          <p:cNvSpPr/>
          <p:nvPr/>
        </p:nvSpPr>
        <p:spPr>
          <a:xfrm>
            <a:off x="9511445" y="4898009"/>
            <a:ext cx="1153323" cy="1165931"/>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00" tIns="45718" rIns="91400" bIns="45718" rtlCol="0" anchor="ctr"/>
          <a:lstStyle/>
          <a:p>
            <a:pPr algn="ctr"/>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5887" y="2427349"/>
            <a:ext cx="2815028" cy="247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059" y="518921"/>
            <a:ext cx="1500188"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7325" y="204541"/>
            <a:ext cx="8508075" cy="5924695"/>
          </a:xfrm>
          <a:prstGeom prst="rect">
            <a:avLst/>
          </a:prstGeom>
          <a:noFill/>
        </p:spPr>
        <p:txBody>
          <a:bodyPr wrap="square" lIns="91400" tIns="45718" rIns="91400" bIns="45718" rtlCol="0">
            <a:spAutoFit/>
          </a:bodyPr>
          <a:lstStyle/>
          <a:p>
            <a:r>
              <a:rPr lang="kk-KZ" sz="2400" dirty="0">
                <a:solidFill>
                  <a:srgbClr val="0070C0"/>
                </a:solidFill>
                <a:latin typeface="Times New Roman" pitchFamily="18" charset="0"/>
                <a:cs typeface="Times New Roman" pitchFamily="18" charset="0"/>
              </a:rPr>
              <a:t>Педагогтерді аттестаттау «Педагог мәртебесі туралы» Қазақстан Республикасы Заңының 15-бабының 1-тармағы 3) тармақшасына сәйкес бес жылда бір реттен сиретпей өткізіледі.</a:t>
            </a:r>
            <a:endParaRPr lang="ru-RU" sz="2400" dirty="0">
              <a:solidFill>
                <a:srgbClr val="0070C0"/>
              </a:solidFill>
              <a:latin typeface="Times New Roman" pitchFamily="18" charset="0"/>
              <a:cs typeface="Times New Roman" pitchFamily="18" charset="0"/>
            </a:endParaRPr>
          </a:p>
          <a:p>
            <a:r>
              <a:rPr lang="kk-KZ" sz="2400" b="1" dirty="0">
                <a:solidFill>
                  <a:srgbClr val="0070C0"/>
                </a:solidFill>
                <a:latin typeface="Times New Roman" pitchFamily="18" charset="0"/>
                <a:cs typeface="Times New Roman" pitchFamily="18" charset="0"/>
              </a:rPr>
              <a:t>білім беру ұйымдарында:</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«педагог-стажер», «педагог»;</a:t>
            </a:r>
            <a:endParaRPr lang="ru-RU" sz="2400" dirty="0">
              <a:solidFill>
                <a:srgbClr val="0070C0"/>
              </a:solidFill>
              <a:latin typeface="Times New Roman" pitchFamily="18" charset="0"/>
              <a:cs typeface="Times New Roman" pitchFamily="18" charset="0"/>
            </a:endParaRPr>
          </a:p>
          <a:p>
            <a:r>
              <a:rPr lang="kk-KZ" sz="2400" b="1" dirty="0">
                <a:solidFill>
                  <a:srgbClr val="0070C0"/>
                </a:solidFill>
                <a:latin typeface="Times New Roman" pitchFamily="18" charset="0"/>
                <a:cs typeface="Times New Roman" pitchFamily="18" charset="0"/>
              </a:rPr>
              <a:t>аудандық, облыстық маңызы бар қалалық білім бөлімінің органдарында:</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«педагог-модератор» ;</a:t>
            </a:r>
            <a:endParaRPr lang="ru-RU" sz="2400" dirty="0">
              <a:solidFill>
                <a:srgbClr val="0070C0"/>
              </a:solidFill>
              <a:latin typeface="Times New Roman" pitchFamily="18" charset="0"/>
              <a:cs typeface="Times New Roman" pitchFamily="18" charset="0"/>
            </a:endParaRPr>
          </a:p>
          <a:p>
            <a:r>
              <a:rPr lang="kk-KZ" sz="2400" b="1" dirty="0">
                <a:solidFill>
                  <a:srgbClr val="0070C0"/>
                </a:solidFill>
                <a:latin typeface="Times New Roman" pitchFamily="18" charset="0"/>
                <a:cs typeface="Times New Roman" pitchFamily="18" charset="0"/>
              </a:rPr>
              <a:t>облыстың , республикалық маңызы бар қаланың және астананың білім беру басқармаларында, тиісті облыстың уәкілетті органдарында;</a:t>
            </a:r>
            <a:r>
              <a:rPr lang="ru-RU" sz="2400" dirty="0">
                <a:solidFill>
                  <a:srgbClr val="0070C0"/>
                </a:solidFill>
                <a:latin typeface="Times New Roman" pitchFamily="18" charset="0"/>
                <a:cs typeface="Times New Roman" pitchFamily="18" charset="0"/>
              </a:rPr>
              <a:t> </a:t>
            </a:r>
            <a:r>
              <a:rPr lang="kk-KZ" sz="2400" dirty="0">
                <a:solidFill>
                  <a:srgbClr val="0070C0"/>
                </a:solidFill>
                <a:latin typeface="Times New Roman" pitchFamily="18" charset="0"/>
                <a:cs typeface="Times New Roman" pitchFamily="18" charset="0"/>
              </a:rPr>
              <a:t>«педагог-сарапшы», «педагог-зерттеуші» ,«педагог-шебер»</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      Педагогтерді аттестаттау жөніндегі комиссияның құрамына кемінде  10 жыл жұмыс өтілі, «педагог-зерттеуші» немесе «педагог-шебер» біліктілік санаттары бар педагогтер.</a:t>
            </a:r>
            <a:endParaRPr lang="ru-RU" sz="2400"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979103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471" y="161368"/>
            <a:ext cx="11927540" cy="6617195"/>
          </a:xfrm>
          <a:prstGeom prst="rect">
            <a:avLst/>
          </a:prstGeom>
        </p:spPr>
        <p:txBody>
          <a:bodyPr wrap="square" lIns="91400" tIns="45718" rIns="91400" bIns="45718">
            <a:spAutoFit/>
          </a:bodyPr>
          <a:lstStyle/>
          <a:p>
            <a:pPr algn="ctr"/>
            <a:r>
              <a:rPr lang="kk-KZ" sz="2400" b="1" dirty="0">
                <a:solidFill>
                  <a:srgbClr val="FF0000"/>
                </a:solidFill>
              </a:rPr>
              <a:t>1-параграф. Педагогтерге кезекті біліктілік санаттарын беру тәртібі</a:t>
            </a:r>
            <a:endParaRPr lang="ru-RU" sz="2400" b="1" dirty="0">
              <a:solidFill>
                <a:srgbClr val="FF0000"/>
              </a:solidFill>
            </a:endParaRPr>
          </a:p>
          <a:p>
            <a:r>
              <a:rPr lang="kk-KZ" dirty="0"/>
              <a:t> </a:t>
            </a:r>
            <a:endParaRPr lang="ru-RU" dirty="0"/>
          </a:p>
          <a:p>
            <a:r>
              <a:rPr lang="kk-KZ" dirty="0">
                <a:solidFill>
                  <a:srgbClr val="0070C0"/>
                </a:solidFill>
                <a:latin typeface="Times New Roman" pitchFamily="18" charset="0"/>
                <a:cs typeface="Times New Roman" pitchFamily="18" charset="0"/>
              </a:rPr>
              <a:t>39. </a:t>
            </a:r>
            <a:r>
              <a:rPr lang="kk-KZ" b="1" dirty="0">
                <a:solidFill>
                  <a:srgbClr val="0070C0"/>
                </a:solidFill>
                <a:latin typeface="Times New Roman" pitchFamily="18" charset="0"/>
                <a:cs typeface="Times New Roman" pitchFamily="18" charset="0"/>
              </a:rPr>
              <a:t>Біліктілік санатын кезекті:</a:t>
            </a:r>
            <a:endParaRPr lang="ru-RU" dirty="0">
              <a:solidFill>
                <a:srgbClr val="0070C0"/>
              </a:solidFill>
              <a:latin typeface="Times New Roman" pitchFamily="18" charset="0"/>
              <a:cs typeface="Times New Roman" pitchFamily="18" charset="0"/>
            </a:endParaRPr>
          </a:p>
          <a:p>
            <a:r>
              <a:rPr lang="kk-KZ" sz="2000" b="1" dirty="0">
                <a:solidFill>
                  <a:srgbClr val="0070C0"/>
                </a:solidFill>
                <a:latin typeface="Times New Roman" pitchFamily="18" charset="0"/>
                <a:cs typeface="Times New Roman" pitchFamily="18" charset="0"/>
              </a:rPr>
              <a:t>«Педагог-тағылымдамашы</a:t>
            </a:r>
            <a:r>
              <a:rPr lang="kk-KZ" sz="2000" b="1" dirty="0">
                <a:solidFill>
                  <a:srgbClr val="0070C0"/>
                </a:solidFill>
                <a:latin typeface="Times New Roman" pitchFamily="18" charset="0"/>
                <a:cs typeface="Times New Roman" pitchFamily="18" charset="0"/>
              </a:rPr>
              <a:t>» біліктілік санатына:</a:t>
            </a:r>
            <a:endParaRPr lang="ru-RU" sz="2000"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Білім және ғылым министрінің 2020 жылғы 24 сәуірдегі №160 бұйрығына (нормативтік құқықтық актілерді мемлекеттік тіркеу тізілімінде № 142192 болып тіркелген) сәйкес мамандыққа енгізу жөніндегі бағдарлама аяқталғанға дейін бір оқу жылына беріледі.</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Педагог-тағылымдамашыға бір оқу жылы кезеңіне тәлімгерлікті жүзеге асыратын педагог бекітіледі.</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Мамандыққа кіру бойынша бағдарлама аяқталғаннан кейін педагог-тағылымдамашы қызмет нәтижелері туралы есеп дайындайды, сабақтарды көрсетеді, лессон стади Lesson Study  сабақты зерттеуді жүргізеді, акшин ресерч Action Research әдісін қолданады. Педагог-тәлімгер бағдарлама нәтижелері бойынша педагогке тағылымдамадан өтушіге ұсыныс дайындайды.</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Мамандыққа кіру жөніндегі бағдарламаны аяқтау және педагог-тәлімгердің оң ұсынымы қорытындысы бойынша білім беру ұйымының педагогикалық кеңесі педагог-тағылымдамашыға «педагог» біліктілік санатын беру туралы шешім және онымен еңбек шартын ұзарту туралы шешім шығарады. Біліктілік санатын бергеннен кейін педагогпен бір күнтізбелік жылға еңбек шарты жасалады. Кейінгі еңбек қатынастары еңбек заңнамасы шеңберінде ресімделеді.</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Техникалық және кәсіптік, орта білімнен кейінгі білім беру ұйымдарында арнайы пәндер бойынша педагогтер және өндірістік оқыту шеберлері лауазымдарына алғашқы рет педагогикалық қызметке кіріскен, кемінде 2 жыл өтілі бар педагогтер Біліктілік тестілеуінен өтпей-ақ «педагог-тағылымдамашы» біліктілік санатын алады.</a:t>
            </a:r>
            <a:endParaRPr lang="ru-RU" dirty="0">
              <a:solidFill>
                <a:srgbClr val="0070C0"/>
              </a:solidFill>
              <a:latin typeface="Times New Roman" pitchFamily="18" charset="0"/>
              <a:cs typeface="Times New Roman" pitchFamily="18" charset="0"/>
            </a:endParaRPr>
          </a:p>
          <a:p>
            <a:endParaRPr lang="ru-RU"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682935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76" y="415638"/>
            <a:ext cx="11238807" cy="6955746"/>
          </a:xfrm>
          <a:prstGeom prst="rect">
            <a:avLst/>
          </a:prstGeom>
          <a:noFill/>
        </p:spPr>
        <p:txBody>
          <a:bodyPr wrap="square" lIns="91400" tIns="45718" rIns="91400" bIns="45718" rtlCol="0">
            <a:spAutoFit/>
          </a:bodyPr>
          <a:lstStyle/>
          <a:p>
            <a:r>
              <a:rPr lang="kk-KZ" sz="2800" b="1" dirty="0">
                <a:solidFill>
                  <a:srgbClr val="FF0000"/>
                </a:solidFill>
              </a:rPr>
              <a:t>«Педагог</a:t>
            </a:r>
            <a:r>
              <a:rPr lang="kk-KZ" sz="2800" b="1" dirty="0">
                <a:solidFill>
                  <a:srgbClr val="FF0000"/>
                </a:solidFill>
              </a:rPr>
              <a:t>» біліктілік санатына:</a:t>
            </a:r>
            <a:endParaRPr lang="ru-RU" sz="2800" dirty="0">
              <a:solidFill>
                <a:srgbClr val="FF0000"/>
              </a:solidFill>
            </a:endParaRPr>
          </a:p>
          <a:p>
            <a:r>
              <a:rPr lang="kk-KZ" b="1" dirty="0">
                <a:solidFill>
                  <a:srgbClr val="0070C0"/>
                </a:solidFill>
                <a:latin typeface="Times New Roman" pitchFamily="18" charset="0"/>
                <a:cs typeface="Times New Roman" pitchFamily="18" charset="0"/>
              </a:rPr>
              <a:t>тиісті бейін бойынша педагогикалық немесе өзге де кәсіптік білімі бар немесе «педагог-тағылымдамашы» санатына қойылатын талаптарға сәйкес келетін қайта даярлау курстарынан өткен және кемінде 1 жыл педагогикалық өтілі бар адамдар;</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тиісті бейін бойынша педагогикалық немесе өзге де кәсіптік білімі бар немесе қайта даярлау курстарынан өткен адамдар, бастапқыда «педагог-тағылымдамашы» санатын беруге ұсынылатын, Біліктілік тестілеуінен сәтті өткен адамдарды қоспағанда, оның ішінде:</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педагогикалық лауазымдағы жұмысын қайта бастаған (жалпы педагогикалық өтілі 1 жылдан кем емес 5 жылдан аспайтын педагогикалық лауазымға қайта бастау мерзімі) және біліктілік санаты жоқ;</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«Педагог» санатына үміткер педагогтер № 338 бұйрыққа немесе кәсіптік стандартқа сәйкес біліктілік талаптарына және мынадай кәсіптік құзыреттерге сәйкес келуі тиіс:</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оқу пәнінің, оқу-тәрбие процесінің мазмұнын, оқыту және бағалау әдістемесін біледі; білім алушылардың психологиялық-жас ерекшеліктерін ескере отырып, оқу-тәрбие процесін жоспарлайды және ұйымдастырады, білім алушының жалпы мәдениетін қалыптастыруға және оны әлеуметтендіруге ықпал етеді, білім беру ұйымы деңгейіндегі іс-шараларға қатысады, білім алушылардың қажеттіліктерін ескере отырып, тәрбиелеу мен оқытуда жеке тәсілді жүзеге асырады, кәсіби-педагогикалық диалог дағдыларын меңгерген, цифрлық білім беру ресурстарын қолданады;</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лессон стади</a:t>
            </a:r>
            <a:r>
              <a:rPr lang="kk-KZ" b="1" dirty="0">
                <a:solidFill>
                  <a:srgbClr val="0070C0"/>
                </a:solidFill>
                <a:latin typeface="Times New Roman" pitchFamily="18" charset="0"/>
                <a:cs typeface="Times New Roman" pitchFamily="18" charset="0"/>
              </a:rPr>
              <a:t> </a:t>
            </a:r>
            <a:r>
              <a:rPr lang="kk-KZ" dirty="0">
                <a:solidFill>
                  <a:srgbClr val="0070C0"/>
                </a:solidFill>
                <a:latin typeface="Times New Roman" pitchFamily="18" charset="0"/>
                <a:cs typeface="Times New Roman" pitchFamily="18" charset="0"/>
              </a:rPr>
              <a:t>Lesson Study  сабақты зерттеуді жүргізеді, акшин ресерч</a:t>
            </a:r>
            <a:r>
              <a:rPr lang="kk-KZ" b="1" dirty="0">
                <a:solidFill>
                  <a:srgbClr val="0070C0"/>
                </a:solidFill>
                <a:latin typeface="Times New Roman" pitchFamily="18" charset="0"/>
                <a:cs typeface="Times New Roman" pitchFamily="18" charset="0"/>
              </a:rPr>
              <a:t> </a:t>
            </a:r>
            <a:r>
              <a:rPr lang="kk-KZ" dirty="0">
                <a:solidFill>
                  <a:srgbClr val="0070C0"/>
                </a:solidFill>
                <a:latin typeface="Times New Roman" pitchFamily="18" charset="0"/>
                <a:cs typeface="Times New Roman" pitchFamily="18" charset="0"/>
              </a:rPr>
              <a:t>Action Research әдісін қолданады;</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«Педагогикалық этиканың кейбір мәселелері туралы» Қазақстан Республикасы Білім және ғылым министрінің 2020 жылғы 11 мамырдағы № 190 бұйрығына сәйкес педагогикалық этиканың негізгі нормаларын сақтайды;</a:t>
            </a:r>
            <a:endParaRPr lang="ru-RU"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476383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3" y="423953"/>
            <a:ext cx="10382596" cy="5216811"/>
          </a:xfrm>
          <a:prstGeom prst="rect">
            <a:avLst/>
          </a:prstGeom>
          <a:noFill/>
        </p:spPr>
        <p:txBody>
          <a:bodyPr wrap="square" lIns="91400" tIns="45718" rIns="91400" bIns="45718" rtlCol="0">
            <a:spAutoFit/>
          </a:bodyPr>
          <a:lstStyle/>
          <a:p>
            <a:pPr algn="ctr"/>
            <a:r>
              <a:rPr lang="kk-KZ" sz="2400" b="1" dirty="0">
                <a:solidFill>
                  <a:srgbClr val="FF0000"/>
                </a:solidFill>
                <a:latin typeface="Times New Roman" pitchFamily="18" charset="0"/>
                <a:cs typeface="Times New Roman" pitchFamily="18" charset="0"/>
              </a:rPr>
              <a:t>«Педагог-модератор</a:t>
            </a:r>
            <a:r>
              <a:rPr lang="kk-KZ" sz="2400" b="1" dirty="0">
                <a:solidFill>
                  <a:srgbClr val="FF0000"/>
                </a:solidFill>
                <a:latin typeface="Times New Roman" pitchFamily="18" charset="0"/>
                <a:cs typeface="Times New Roman" pitchFamily="18" charset="0"/>
              </a:rPr>
              <a:t>» біліктілік санатына</a:t>
            </a:r>
            <a:r>
              <a:rPr lang="kk-KZ" sz="2400" b="1" dirty="0">
                <a:solidFill>
                  <a:srgbClr val="FF0000"/>
                </a:solidFill>
                <a:latin typeface="Times New Roman" pitchFamily="18" charset="0"/>
                <a:cs typeface="Times New Roman" pitchFamily="18" charset="0"/>
              </a:rPr>
              <a:t>:</a:t>
            </a:r>
          </a:p>
          <a:p>
            <a:pPr algn="ctr"/>
            <a:endParaRPr lang="ru-RU" sz="2400" dirty="0"/>
          </a:p>
          <a:p>
            <a:r>
              <a:rPr lang="kk-KZ" dirty="0">
                <a:solidFill>
                  <a:srgbClr val="0070C0"/>
                </a:solidFill>
                <a:latin typeface="Times New Roman" pitchFamily="18" charset="0"/>
                <a:cs typeface="Times New Roman" pitchFamily="18" charset="0"/>
              </a:rPr>
              <a:t>тиісті бейіні бойынша педагогикалық немесе өзге де кәсіптік білімі бар адамдар, сондай-ақ қайта даярлау курстарынан өткен адамдар, мынадай кәсіби құзыреттерге сәйкес келетін кемінде екі жыл педагогикалық өтілі бар адамдар:</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«педагог» біліктілік санатының жалпы талаптарына сәйкес келеді, бұдан басқа:</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оқытудың инновациялық нысандарын, әдістері мен құралдарын қолданады; </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кәсіби шеберлік конкурсының қатысушысы немесе жүлдегері немесе жеңімпазы болып табылады немесе білім беру саласындағы уәкілетті орган бекіткен тізбеге сәйкес білім беру ұйымының, ауданның (облыстық маңызы бар қаланың) деңгейінде олимпиадаларға, конкурстарға, жарыстарға қатысушы немесе жүлдегер немесе жеңімпаз оқушылары бар;</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лессон стади Lesson Study  сабақты зерттеуді жүргізеді, акшин ресерч Action Research әдісін қолданады;</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аудандық/қалалық/облыстық деңгейдегі іс-шараларға қатысады, аудан/қала/облыс деңгейінде сабақ көрсетеді, сабақ рефлексиясын жүргізеді, өткізілген сабақтарға әріптестерінің оң пікірлеріне ие;</a:t>
            </a:r>
            <a:endParaRPr lang="ru-RU"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04005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68" y="382411"/>
            <a:ext cx="10806545" cy="6971137"/>
          </a:xfrm>
          <a:prstGeom prst="rect">
            <a:avLst/>
          </a:prstGeom>
          <a:noFill/>
        </p:spPr>
        <p:txBody>
          <a:bodyPr wrap="square" lIns="91400" tIns="45718" rIns="91400" bIns="45718" rtlCol="0">
            <a:spAutoFit/>
          </a:bodyPr>
          <a:lstStyle/>
          <a:p>
            <a:pPr algn="ctr"/>
            <a:r>
              <a:rPr lang="kk-KZ" sz="2400" b="1" dirty="0">
                <a:solidFill>
                  <a:srgbClr val="FF0000"/>
                </a:solidFill>
                <a:latin typeface="Times New Roman" pitchFamily="18" charset="0"/>
                <a:cs typeface="Times New Roman" pitchFamily="18" charset="0"/>
              </a:rPr>
              <a:t>«Педагог-сарапшы</a:t>
            </a:r>
            <a:r>
              <a:rPr lang="kk-KZ" sz="2400" b="1" dirty="0">
                <a:solidFill>
                  <a:srgbClr val="FF0000"/>
                </a:solidFill>
                <a:latin typeface="Times New Roman" pitchFamily="18" charset="0"/>
                <a:cs typeface="Times New Roman" pitchFamily="18" charset="0"/>
              </a:rPr>
              <a:t>» біліктілік санатына</a:t>
            </a:r>
            <a:r>
              <a:rPr lang="kk-KZ" sz="2400" b="1" dirty="0">
                <a:solidFill>
                  <a:srgbClr val="FF0000"/>
                </a:solidFill>
                <a:latin typeface="Times New Roman" pitchFamily="18" charset="0"/>
                <a:cs typeface="Times New Roman" pitchFamily="18" charset="0"/>
              </a:rPr>
              <a:t>:</a:t>
            </a:r>
          </a:p>
          <a:p>
            <a:pPr algn="ctr"/>
            <a:endParaRPr lang="ru-RU" sz="2400" dirty="0">
              <a:latin typeface="Times New Roman" pitchFamily="18" charset="0"/>
              <a:cs typeface="Times New Roman" pitchFamily="18" charset="0"/>
            </a:endParaRPr>
          </a:p>
          <a:p>
            <a:r>
              <a:rPr lang="kk-KZ" dirty="0">
                <a:solidFill>
                  <a:srgbClr val="0070C0"/>
                </a:solidFill>
              </a:rPr>
              <a:t>тиісті бейіні бойынша педагогикалық немесе өзге де кәсіптік білімі бар адамдар, сондай-ақ қайта даярлау курстарынан өткен адамдар, мынадай кәсіби құзыреттерге сәйкес келетін, кемінде үш жыл педагогикалық өтілі бар адамдар:</a:t>
            </a:r>
            <a:endParaRPr lang="ru-RU" dirty="0">
              <a:solidFill>
                <a:srgbClr val="0070C0"/>
              </a:solidFill>
            </a:endParaRPr>
          </a:p>
          <a:p>
            <a:r>
              <a:rPr lang="kk-KZ" dirty="0">
                <a:solidFill>
                  <a:srgbClr val="0070C0"/>
                </a:solidFill>
              </a:rPr>
              <a:t>«педагог-модератор» біліктілік санатының жалпы талаптарына сәйкес келеді, бұдан басқа:</a:t>
            </a:r>
            <a:endParaRPr lang="ru-RU" dirty="0">
              <a:solidFill>
                <a:srgbClr val="0070C0"/>
              </a:solidFill>
            </a:endParaRPr>
          </a:p>
          <a:p>
            <a:r>
              <a:rPr lang="kk-KZ" dirty="0">
                <a:solidFill>
                  <a:srgbClr val="0070C0"/>
                </a:solidFill>
              </a:rPr>
              <a:t>ұйымдастырылған оқу қызметін, оқу-тәрбие процесін талдау дағдыларын меңгерген;</a:t>
            </a:r>
            <a:endParaRPr lang="ru-RU" dirty="0">
              <a:solidFill>
                <a:srgbClr val="0070C0"/>
              </a:solidFill>
            </a:endParaRPr>
          </a:p>
          <a:p>
            <a:r>
              <a:rPr lang="kk-KZ" dirty="0">
                <a:solidFill>
                  <a:srgbClr val="0070C0"/>
                </a:solidFill>
              </a:rPr>
              <a:t>өзінің және білім беру ұйымы деңгейінде әріптестерінің кәсіби даму басымдықтарын конструктивті анықтайды; </a:t>
            </a:r>
            <a:endParaRPr lang="ru-RU" dirty="0">
              <a:solidFill>
                <a:srgbClr val="0070C0"/>
              </a:solidFill>
            </a:endParaRPr>
          </a:p>
          <a:p>
            <a:r>
              <a:rPr lang="kk-KZ" dirty="0">
                <a:solidFill>
                  <a:srgbClr val="0070C0"/>
                </a:solidFill>
              </a:rPr>
              <a:t>кәсіби шеберлік конкурсының қатысушысы немесе жүлдегері немесе жеңімпазы болып табылады немесе білім беру саласындағы уәкілетті орган бекіткен тізбеге сәйкес аудан (облыстық маңызы бар қала) деңгейінде олимпиадаларға, конкурстарға, жарыстарға, облыс деңгейінде конкурстарға, жарыстарға қатысушы немесе жүлдегер немесе жеңімпаз оқушылары бар;</a:t>
            </a:r>
            <a:endParaRPr lang="ru-RU" dirty="0">
              <a:solidFill>
                <a:srgbClr val="0070C0"/>
              </a:solidFill>
            </a:endParaRPr>
          </a:p>
          <a:p>
            <a:r>
              <a:rPr lang="kk-KZ" dirty="0">
                <a:solidFill>
                  <a:srgbClr val="0070C0"/>
                </a:solidFill>
              </a:rPr>
              <a:t>облыс, ел телевидениеде трансляциялауға енгізілген бейне -, телесабақтар дайындады (болған жағдайда);</a:t>
            </a:r>
            <a:endParaRPr lang="ru-RU" dirty="0">
              <a:solidFill>
                <a:srgbClr val="0070C0"/>
              </a:solidFill>
            </a:endParaRPr>
          </a:p>
          <a:p>
            <a:r>
              <a:rPr lang="kk-KZ" b="1" dirty="0">
                <a:solidFill>
                  <a:srgbClr val="0070C0"/>
                </a:solidFill>
              </a:rPr>
              <a:t>лессон стади Lesson Study  сабақты зерттеуді жүргізеді, акшин ресерч Action Research әдісін қолданады;</a:t>
            </a:r>
            <a:endParaRPr lang="ru-RU" dirty="0">
              <a:solidFill>
                <a:srgbClr val="0070C0"/>
              </a:solidFill>
            </a:endParaRPr>
          </a:p>
          <a:p>
            <a:r>
              <a:rPr lang="kk-KZ" b="1" dirty="0">
                <a:solidFill>
                  <a:srgbClr val="0070C0"/>
                </a:solidFill>
              </a:rPr>
              <a:t>аудандық/қалалық/облыстық деңгейдегі іс-шараларға қатысады, аудан/қала/облыс деңгейінде сабақ көрсетеді, өткізілген сабақтарға педагогтер мен әдіскерлердің оң пікірлеріне ие;</a:t>
            </a:r>
            <a:endParaRPr lang="ru-RU" dirty="0">
              <a:solidFill>
                <a:srgbClr val="0070C0"/>
              </a:solidFill>
            </a:endParaRPr>
          </a:p>
          <a:p>
            <a:endParaRPr lang="ru-RU" dirty="0"/>
          </a:p>
        </p:txBody>
      </p:sp>
    </p:spTree>
    <p:extLst>
      <p:ext uri="{BB962C8B-B14F-4D97-AF65-F5344CB8AC3E}">
        <p14:creationId xmlns:p14="http://schemas.microsoft.com/office/powerpoint/2010/main" val="251420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55" y="157943"/>
            <a:ext cx="11629505" cy="7540524"/>
          </a:xfrm>
          <a:prstGeom prst="rect">
            <a:avLst/>
          </a:prstGeom>
          <a:noFill/>
        </p:spPr>
        <p:txBody>
          <a:bodyPr wrap="square" lIns="91400" tIns="45718" rIns="91400" bIns="45718" rtlCol="0">
            <a:spAutoFit/>
          </a:bodyPr>
          <a:lstStyle/>
          <a:p>
            <a:pPr algn="ctr"/>
            <a:r>
              <a:rPr lang="kk-KZ" b="1" dirty="0" smtClean="0">
                <a:solidFill>
                  <a:srgbClr val="FF0000"/>
                </a:solidFill>
                <a:latin typeface="Times New Roman" pitchFamily="18" charset="0"/>
                <a:cs typeface="Times New Roman" pitchFamily="18" charset="0"/>
              </a:rPr>
              <a:t>«Педагог-зерттеуші</a:t>
            </a:r>
            <a:r>
              <a:rPr lang="kk-KZ" b="1" dirty="0">
                <a:solidFill>
                  <a:srgbClr val="FF0000"/>
                </a:solidFill>
                <a:latin typeface="Times New Roman" pitchFamily="18" charset="0"/>
                <a:cs typeface="Times New Roman" pitchFamily="18" charset="0"/>
              </a:rPr>
              <a:t>» біліктілік санатына:</a:t>
            </a:r>
            <a:endParaRPr lang="ru-RU" dirty="0">
              <a:solidFill>
                <a:srgbClr val="FF000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тиісті бейіні бойынша жоғары немесе жоғары оқу орнынан кейінгі педагогикалық немесе өзге де кәсіптік білімі, мынадай кәсіби құзыреттерге сәйкес келетін, кемінде бес жыл педагогикалық өтілі бар адамдар: </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«педагог-сарапшы» біліктілік санатының жалпы талаптарына сәйкес келеді, бұдан басқа: </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сабақты зерттеу және бағалау құралдарын әзірлеу дағдыларын меңгерген;</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білім алушылардың зерттеушілік дағдыларын дамытуды қамтамасыз етеді; </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оқушылардың зерттеу дағдыларын дамытуды қамтамасыз етеді;</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облыс, республикалық маңызы бар қалалар және астана, республика деңгейінде тәжірибені жинақтайды (республикалық ведомстволық бағынысты ұйымдар мен салалық мемлекеттік органдардың білім беру ұйымдары үшін); </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кәсіби шеберлік конкурсының қатысушысы немесе жүлдегері немесе жеңімпазы болып табылады немесе білім беру саласындағы уәкілетті орган бекіткен тізбеге сәйкес облыстық, республикалық, халықаралық деңгейлерде олимпиадаларға, конкурстарға, жарыстарға қатысушы немесе жүлдегер немесе жеңімпаз оқушылары бар;</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 «Қазақстан мұғалімі» ұлттық сыйлығының қатысушысы немесе жүлдегері немесе жеңімпазы, «Үздік педагог» атағының иегері (болған жағдайда) болып табылады;</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ауданның (облыстық маңызы бар қаланың), облыстың (бар болса) деңгейінде педагогикалық қоғамдастықта тәлімгерлікті жүзеге асырады және даму стратегиясын сындарлы айқындайды;</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тиісті уәкілетті органның ведомстволық бағынысты білім беру ұйымдары ұйымдастырған педагогтерге арналған семинарларды, конференцияларды ұйымдастыруға және өткізуге қатысады;</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Қазақстан Республикасы Оқу-ағарту министрлігінің «Білім беру мазмұнын сараптау республикалық ғылыми-практикалық орталығы» шаруашылық жүргізу құқығындағы республикалық мемлекеттік кәсіпорнының (бұдан әрі – Білім беру мазмұнын сараптау республикалық ғылыми-практикалық орталығы) «Сарапшылардың электрондық базасына» сәйкес немесе Техникалық және кәсіптік білім департаменті жанындағы Республикалық оқу-әдістемелік кеңес ұсынған оқулықтарды, оқу-әдістемелік кешендер мен оқу-әдістемелік құралдарды сараптау жөніндегі сарапшылардың құрамына кіреді (болған жағдайда);        </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еліміздің, облыстың телевидениесінде трансляциялауға енгізілген, білім беру порталдарында орналастырылған бейне-телесабақтар дайындады (болған жағдайда);</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интернет-ресурстарды пайдалана отырып, жұмыс тәжірибесін таратады;</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облыс/республика деңгейінде сабақтарды көрсетеді, өткізілген сабақтарға педагогтер мен әдіскерлердің оң пікірлеріне ие;</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лессон стади Lesson Study  сабақты зерттеуді жүргізеді, акшин ресерч Action Research әдісін қолданады;</a:t>
            </a:r>
            <a:endParaRPr lang="ru-RU" sz="1500" dirty="0">
              <a:solidFill>
                <a:srgbClr val="0070C0"/>
              </a:solidFill>
              <a:latin typeface="Times New Roman" pitchFamily="18" charset="0"/>
              <a:cs typeface="Times New Roman" pitchFamily="18" charset="0"/>
            </a:endParaRPr>
          </a:p>
          <a:p>
            <a:r>
              <a:rPr lang="kk-KZ" sz="1500" dirty="0">
                <a:solidFill>
                  <a:srgbClr val="0070C0"/>
                </a:solidFill>
                <a:latin typeface="Times New Roman" pitchFamily="18" charset="0"/>
                <a:cs typeface="Times New Roman" pitchFamily="18" charset="0"/>
              </a:rPr>
              <a:t>басқа педагогтердің сабақтарын талдайды;</a:t>
            </a:r>
            <a:endParaRPr lang="ru-RU" sz="1500" dirty="0">
              <a:solidFill>
                <a:srgbClr val="0070C0"/>
              </a:solidFill>
              <a:latin typeface="Times New Roman" pitchFamily="18" charset="0"/>
              <a:cs typeface="Times New Roman" pitchFamily="18" charset="0"/>
            </a:endParaRPr>
          </a:p>
          <a:p>
            <a:r>
              <a:rPr lang="kk-KZ" sz="1500" dirty="0">
                <a:solidFill>
                  <a:srgbClr val="0070C0"/>
                </a:solidFill>
              </a:rPr>
              <a:t>облыстық және (немесе) республикалық деңгейлердегі </a:t>
            </a:r>
            <a:r>
              <a:rPr lang="kk-KZ" sz="1500" dirty="0">
                <a:solidFill>
                  <a:srgbClr val="0070C0"/>
                </a:solidFill>
              </a:rPr>
              <a:t>педагогтер </a:t>
            </a:r>
            <a:r>
              <a:rPr lang="kk-KZ" sz="1500" b="1" dirty="0">
                <a:solidFill>
                  <a:srgbClr val="0070C0"/>
                </a:solidFill>
              </a:rPr>
              <a:t>үшін </a:t>
            </a:r>
            <a:r>
              <a:rPr lang="kk-KZ" sz="1500" b="1" dirty="0">
                <a:solidFill>
                  <a:srgbClr val="0070C0"/>
                </a:solidFill>
              </a:rPr>
              <a:t>семинарлар, конференциялар ұйымдастыруға және өткізуге қатысады;</a:t>
            </a:r>
            <a:endParaRPr lang="ru-RU" sz="1500" dirty="0">
              <a:solidFill>
                <a:srgbClr val="0070C0"/>
              </a:solidFill>
            </a:endParaRPr>
          </a:p>
          <a:p>
            <a:r>
              <a:rPr lang="kk-KZ" sz="1500" dirty="0">
                <a:solidFill>
                  <a:srgbClr val="0070C0"/>
                </a:solidFill>
              </a:rPr>
              <a:t> </a:t>
            </a:r>
            <a:endParaRPr lang="ru-RU" sz="1500" dirty="0">
              <a:solidFill>
                <a:srgbClr val="0070C0"/>
              </a:solidFill>
            </a:endParaRPr>
          </a:p>
        </p:txBody>
      </p:sp>
    </p:spTree>
    <p:extLst>
      <p:ext uri="{BB962C8B-B14F-4D97-AF65-F5344CB8AC3E}">
        <p14:creationId xmlns:p14="http://schemas.microsoft.com/office/powerpoint/2010/main" val="1077325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07" y="174592"/>
            <a:ext cx="11563004" cy="6832639"/>
          </a:xfrm>
          <a:prstGeom prst="rect">
            <a:avLst/>
          </a:prstGeom>
          <a:noFill/>
        </p:spPr>
        <p:txBody>
          <a:bodyPr wrap="square" lIns="91400" tIns="45718" rIns="91400" bIns="45718" rtlCol="0">
            <a:spAutoFit/>
          </a:bodyPr>
          <a:lstStyle/>
          <a:p>
            <a:pPr algn="ctr"/>
            <a:r>
              <a:rPr lang="kk-KZ" sz="2000" b="1" dirty="0">
                <a:solidFill>
                  <a:srgbClr val="FF0000"/>
                </a:solidFill>
                <a:latin typeface="Times New Roman" pitchFamily="18" charset="0"/>
                <a:cs typeface="Times New Roman" pitchFamily="18" charset="0"/>
              </a:rPr>
              <a:t>«Педагог-шебер</a:t>
            </a:r>
            <a:r>
              <a:rPr lang="kk-KZ" sz="2000" b="1" dirty="0">
                <a:solidFill>
                  <a:srgbClr val="FF0000"/>
                </a:solidFill>
                <a:latin typeface="Times New Roman" pitchFamily="18" charset="0"/>
                <a:cs typeface="Times New Roman" pitchFamily="18" charset="0"/>
              </a:rPr>
              <a:t>» біліктілік санатына:</a:t>
            </a:r>
            <a:endParaRPr lang="ru-RU" sz="2000" b="1" dirty="0">
              <a:solidFill>
                <a:srgbClr val="FF000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тиісті бейіні бойынша жоғары немесе жоғары оқу орнынан кейінгі педагогикалық білімі, келесі кәсіби құзыреттерге сәйкес келетін кемінде алты жыл педагогикалық өтілі бар адамдар: </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«педагог-зерттеуші» біліктілік санатының жалпы талаптарына сәйкес келеді, бұдан басқа: </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Ы. Алтынсарин атындағы Ұлттық білім академиясы жанындағы Республикалық оқу-әдістемелік кеңесте немесе Техникалық және кәсіптік білім департаменті жанындағы Республикалық оқу-әдістемелік кеңесте мақұлданған авторлық бағдарламасы бар немесе білім беру саласындағы уәкілетті орган бекіткен немесе Техникалық және кәсіптік білім департаменті жанындағы Республикалық оқу-әдістемелік кеңес ұсынған оқулықтардың, оқу-әдістемелік кешендер мен оқу-әдістемелік құралдардың тізбесіне енгізілген басып шығарылған оқулықтардың, оқу-әдістемелік кешендердің авторы (бірлескен авторы) болып табылады немесе тест тапсырмаларын, оқулықтарды, оқу-әдістемелік кешендерді сараптау жөніндегі сарапшылар құрамына кіреді немесе уорлд скилс (WorldSkill) (кәсіби шеберлік конкурсы) чемпионаттарының сарапшысы немесе педагогтердің біліктілігін арттыру бойынша тренер болып табылатын адамдар;</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республикалық немесе халықаралық кәсіби конкурстардың жүлдегері немесе жеңімпазы болып табылады немесе білім беру саласындағы уәкілетті орган бекіткен тізбеге сәйкес республикалық немесе халықаралық деңгейлердегі олимпиадалардың, конкурстардың, жарыстардың жүлдегерлерін немесе жеңімпаздарын дайындаған;</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«Қазақстан мұғалімі» ұлттық сыйлығының қатысушысы немесе жүлдегері немесе жеңімпазы, «Үздік педагог» атағының иегері (болған жағдайда) болып табылады;</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интернет-ресурстарды пайдалана отырып, жұмыс тәжірибесін таратады;</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тәлімгерлікті жүзеге асырады және облыс, республика деңгейінде кәсіби қоғамдастық желісін дамытуды жоспарлайды (болған жағдайда);</a:t>
            </a:r>
            <a:endParaRPr lang="ru-RU"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0025441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chnology Infographics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chnology Infographics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chnology Infographics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echnology Infographics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echnology Infographics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echnology Infographics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716</TotalTime>
  <Words>2075</Words>
  <Application>Microsoft Office PowerPoint</Application>
  <PresentationFormat>Произвольный</PresentationFormat>
  <Paragraphs>131</Paragraphs>
  <Slides>21</Slides>
  <Notes>5</Notes>
  <HiddenSlides>0</HiddenSlides>
  <MMClips>0</MMClips>
  <ScaleCrop>false</ScaleCrop>
  <HeadingPairs>
    <vt:vector size="4" baseType="variant">
      <vt:variant>
        <vt:lpstr>Тема</vt:lpstr>
      </vt:variant>
      <vt:variant>
        <vt:i4>7</vt:i4>
      </vt:variant>
      <vt:variant>
        <vt:lpstr>Заголовки слайдов</vt:lpstr>
      </vt:variant>
      <vt:variant>
        <vt:i4>21</vt:i4>
      </vt:variant>
    </vt:vector>
  </HeadingPairs>
  <TitlesOfParts>
    <vt:vector size="28" baseType="lpstr">
      <vt:lpstr>Открытая</vt:lpstr>
      <vt:lpstr>Technology Infographics by Slidesgo</vt:lpstr>
      <vt:lpstr>1_Technology Infographics by Slidesgo</vt:lpstr>
      <vt:lpstr>2_Technology Infographics by Slidesgo</vt:lpstr>
      <vt:lpstr>3_Technology Infographics by Slidesgo</vt:lpstr>
      <vt:lpstr>4_Technology Infographics by Slidesgo</vt:lpstr>
      <vt:lpstr>5_Technology Infographics by Slidesgo</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PC 34</cp:lastModifiedBy>
  <cp:revision>42</cp:revision>
  <dcterms:created xsi:type="dcterms:W3CDTF">2021-10-25T09:09:57Z</dcterms:created>
  <dcterms:modified xsi:type="dcterms:W3CDTF">2023-01-26T04:28:10Z</dcterms:modified>
</cp:coreProperties>
</file>