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0" r:id="rId5"/>
    <p:sldId id="261" r:id="rId6"/>
    <p:sldId id="262" r:id="rId7"/>
    <p:sldId id="270" r:id="rId8"/>
    <p:sldId id="265" r:id="rId9"/>
    <p:sldId id="266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8E5B0-963C-A804-9E77-E3136C6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287F93-1B36-12D7-EA0E-4233932A1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53D87-E2EA-2BBF-3863-20F17919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84C6-29D1-60FC-42E9-E7DD4F41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BA94B-4DAE-F9FB-9A56-036F1A0E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922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14C5B-E1D8-2415-7EE1-0F8A8B14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BC859-3D2C-2F2E-8BAF-2FD824763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09D49-931D-5095-2DE2-2A6FA9BB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59A39-368A-E586-5040-9485617A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3D10A-1C59-EDE9-0A6F-4ED92F63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173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AACAC2-B5D0-A1D9-F946-ECC53B31F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C15D38-46E9-D7DA-C3CE-2C59BC4F6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A1880-C28A-6957-867A-86534147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536B4-291B-8964-CF13-02B474AD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40B98-2BB3-3DAF-FC6D-D5DECB2A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405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BA6BF-8CB2-769C-A249-D55F270A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23DA3-2C76-1F70-ACF9-CEA88BE5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952BE-754F-5B37-989B-DBA80EA8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87D94-2277-DF81-B85D-EC7E56E3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B92F1-CC3F-86E1-983C-B42F1DAC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765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B4F9C-C55F-2C37-CCD7-09C3AB7B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7DD8A-073D-0025-332F-00BF3916A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CD152-77E1-0BD5-3AEB-727BA785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BDFD5-4E88-2931-611B-7DCBC4A8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5B480-1833-870B-44CC-60FA4522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824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99E60-61FB-A9FC-A98C-3AF00C7F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2A993-BEEC-65AC-76F3-DA972859F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378A0B-9B1C-AA27-A4AF-E723FEEAA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3DF3-2B4A-E32A-540A-FA67E0AB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63289-ED17-3AEC-2235-6042923C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CED663-2AA0-7676-997F-7257D324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7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6D07B-F14C-6148-78D7-0343128F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138D4-502B-7FCC-7CCB-F2F733B5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FDE745-12DC-8133-F173-5615D2F7F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E7B159-9F81-9F25-4D59-36E95DAC5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C8D087-4115-57EA-D3A6-7C65CB45E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6F07CA-88D6-B912-55E0-A6068031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392A83-54B0-8E34-7340-942FF432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4072A7-14A8-4E6B-D5FC-4061E21D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682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33FC0-E72D-4152-98CB-51E8BA6F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C1604-871E-4860-1630-A54F8C07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ADA34E-E45E-E752-CC49-0693DDCC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D1CC4C-50ED-2DAD-CDDC-1DFDAF9F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77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CBB9B3-378F-3782-5B7C-FD8D8EDF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899271-1E82-6DD8-002D-E5FA6EC7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48636E-2B9E-6DB4-1BEB-9E8F4194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933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3043A-986F-04E2-89C6-7AAFE6BE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2E056-E57E-B0A7-C3D9-4258794C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3C2BF-D92C-2242-2271-F476585A9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BFD61D-5E3B-4579-CE90-8630950D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74B90-2A42-A096-105F-DB709F08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AEBD28-CABE-FC7A-017D-C0D44D74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C1976-3250-D08E-11FD-A16E17CD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6DDB26-53FC-B6B7-FEBF-8D38A8EF8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CB5C08-84DD-3505-2F72-C0C2ED84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9CC7E-9643-5331-7DE3-C6C3A9C6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EE6D73-9459-A23D-2CF6-53B11868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78EBC-345D-4DE5-FB85-BD0265EC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02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3BA1F-240B-4086-49A7-78863B77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D0232-E13C-444B-6F0C-2CE89EED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B62E45-D70D-5E9E-EFB6-30A9F2E7D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CAA2-B414-2642-88DD-3934D443BA1C}" type="datetimeFigureOut">
              <a:rPr lang="ru-KZ" smtClean="0"/>
              <a:t>29.01.2023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8A983-097F-6549-A41D-360AC1037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9644E-30C4-349D-B04F-D53EBC5B3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30A5-E221-6D42-BD41-1B3F18A538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706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A03EC-CA5F-63B7-CFA8-CC889A91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263F0-DA6A-26F6-D1DC-42AFC2CF72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53420A0-6319-0197-2EBC-15E07CB817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11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64E0A-AC72-9F8B-805E-D503A237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E3C2752-FE8D-2F7C-9492-7CA0C51F05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202882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D12A7-4EC6-56FC-082D-5F67CEFD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24FB380-C543-0AB6-1CA6-43467F4917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725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50C5-5CDA-6FA1-ECC2-9B073E2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3B4164E-7195-96EE-7FD6-76F1DCD40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22520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AD4FA-9E06-8930-8383-98F9B798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EE817-32B0-D172-D81C-1E8B6EAD79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FBD675C-AE2F-750B-87BF-323DF4F842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681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578C5-3996-7D33-05E5-1349747B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87000DE-4D8C-96E2-ABD9-139FB6EEE5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403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C03D3-1039-78DB-B491-DF5A9C0F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A39DC-43FB-B78C-EE9F-C390E78D54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067C077-21BF-1DBD-EBB4-1131CBEB1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24980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68DB2-C136-7605-F24C-550AB8F2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46FB2-43BC-039B-2376-B503996CCC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F9614BF-96FD-EA62-8DD6-702114BD1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85414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10C1F-9850-D715-885B-EB0A1501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450C3-EA00-E148-201D-7E462A4861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37C2974-EF5A-E5EB-75B1-03793169D0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43627"/>
            <a:ext cx="12192000" cy="6901627"/>
          </a:xfrm>
        </p:spPr>
      </p:pic>
    </p:spTree>
    <p:extLst>
      <p:ext uri="{BB962C8B-B14F-4D97-AF65-F5344CB8AC3E}">
        <p14:creationId xmlns:p14="http://schemas.microsoft.com/office/powerpoint/2010/main" val="205207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687CF-48CC-22EB-9FD6-36C9BDFF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C2B8347-2447-C06F-5F04-EF42CE4655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57" y="0"/>
            <a:ext cx="12412857" cy="6858000"/>
          </a:xfrm>
        </p:spPr>
      </p:pic>
    </p:spTree>
    <p:extLst>
      <p:ext uri="{BB962C8B-B14F-4D97-AF65-F5344CB8AC3E}">
        <p14:creationId xmlns:p14="http://schemas.microsoft.com/office/powerpoint/2010/main" val="226852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A9110-0311-CAF5-E021-265DCD34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1CB5B-43E8-1B67-62C6-3830FFF15A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BCD3949-663F-BCBC-ABE8-4C79A24A2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7356"/>
            <a:ext cx="12192000" cy="6830643"/>
          </a:xfrm>
        </p:spPr>
      </p:pic>
    </p:spTree>
    <p:extLst>
      <p:ext uri="{BB962C8B-B14F-4D97-AF65-F5344CB8AC3E}">
        <p14:creationId xmlns:p14="http://schemas.microsoft.com/office/powerpoint/2010/main" val="308272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D08E2-F1AA-2113-C545-C5440904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560CB-75C4-8E3C-2C20-19C513E2FD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1FD2A3B-4CA1-C3CC-461F-46D218FA3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78930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 2013 –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Гулбакыт Мирашова</dc:creator>
  <cp:lastModifiedBy>Гулбакыт Мирашова</cp:lastModifiedBy>
  <cp:revision>1</cp:revision>
  <dcterms:created xsi:type="dcterms:W3CDTF">2023-01-29T10:13:02Z</dcterms:created>
  <dcterms:modified xsi:type="dcterms:W3CDTF">2023-01-29T10:36:02Z</dcterms:modified>
</cp:coreProperties>
</file>