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3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0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0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3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5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4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6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8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3625-5319-4FBD-BEE1-BB4D816FFDF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BA10CA7-F0C5-461D-97F2-D2D90FEDB8E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9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ile.life/svojstva-tkanej-i-poloten/gigroskopichnost-tkani-chto-eto-za-harakteristika-i-na-chto-ona-vliyaet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xtile.life/fabrics/types/tkan-kotoraya-derzhit-formu-obzor-materialov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A4413-715F-40FC-E377-560289477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lang="kk-KZ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проекта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 декор из джута</a:t>
            </a:r>
            <a:r>
              <a:rPr lang="ru-RU" sz="4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212C5C-8FF5-4A7B-0D4A-737B7E1CD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312" y="3681936"/>
            <a:ext cx="9697376" cy="191987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подготовил: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Муратов Аслан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9 класса. КГУ "Основная средняя школа села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Жалтырколь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, Аршалынский район, Акмолинская область.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Хусаинова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Гулнар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Алтабаевна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биологии-химии, КГУ основная средняя школа села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Жалтырколь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Аршалынский район, Акмолинская область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542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0567-C49D-0CBC-E799-D06E1EC0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органайзера и рукоделия  с использованием джута.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80A420-E263-F1C1-074F-77A5C9D8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575"/>
              </a:lnSpc>
            </a:pP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познакомиться с «джутовой </a:t>
            </a:r>
            <a:r>
              <a:rPr lang="kk-KZ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нит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kk-KZ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выполнять работу по собственным эскизам;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совершенствовать свои возможности в области создания декоративно-прикладных изделий, используя творческий подход к работе;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своими руками оригинальное изделие для украшения интерьера с наименьшими денежными затратами;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художественный вкус, творческое воображение, фантазию;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выполнить проект на высоком качественном уровне.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12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B49A5-6AE6-AE43-4D8C-62CE1D63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48" y="319596"/>
            <a:ext cx="9552968" cy="1832149"/>
          </a:xfrm>
        </p:spPr>
        <p:txBody>
          <a:bodyPr>
            <a:normAutofit fontScale="90000"/>
          </a:bodyPr>
          <a:lstStyle/>
          <a:p>
            <a:r>
              <a:rPr lang="kk-KZ" dirty="0"/>
              <a:t>  Джутовая нить </a:t>
            </a:r>
            <a:br>
              <a:rPr lang="kk-KZ" dirty="0"/>
            </a:b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Джут – это южное растение, стебли и листья которого составляют лубяные волокна. Произрастает оно в юго-восточных странах Азии: Бангладеш, отдельных местах Индии, Таиланде, Непале, некоторых районах Китая. 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Джут длинный, мягкий и блестящий, длиной от 1 до 4 м и диаметром от 17 до 20 мкм. Джутовые волокна состоят в основном из растительных материалов - целлюлозы (основной компонент растительного волокна) и лигнина (основных компонентов древесного волокна). Волокна могут быть извлечены биологическим или химическим способом. Учитывая затраты на использование химикатов для отделения волокон от стебля, биологические процессы имеют более широкое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распростронение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/>
          </a:p>
        </p:txBody>
      </p:sp>
      <p:pic>
        <p:nvPicPr>
          <p:cNvPr id="1028" name="Picture 4" descr="5 ИДЕЙ поделок из ДЖУТА своими руками. - YouTube">
            <a:extLst>
              <a:ext uri="{FF2B5EF4-FFF2-40B4-BE49-F238E27FC236}">
                <a16:creationId xmlns:a16="http://schemas.microsoft.com/office/drawing/2014/main" id="{9F207DA4-E0EA-5F38-1429-BF63F89D8B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01" y="2045302"/>
            <a:ext cx="4255661" cy="30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890826-7322-C1E6-3A3F-3C2F94CF7B3D}"/>
              </a:ext>
            </a:extLst>
          </p:cNvPr>
          <p:cNvSpPr txBox="1"/>
          <p:nvPr/>
        </p:nvSpPr>
        <p:spPr>
          <a:xfrm>
            <a:off x="6096000" y="2318759"/>
            <a:ext cx="496883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джутовой ткани заключаются в следующем: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большая </a:t>
            </a:r>
            <a:r>
              <a:rPr lang="ru-RU" sz="1400" u="sng" dirty="0">
                <a:solidFill>
                  <a:srgbClr val="8224E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гигроскопичность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прочность к разрывающим нагрузкам;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u="sng" dirty="0">
                <a:solidFill>
                  <a:srgbClr val="8224E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стойкость к деформациям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пропускать воздух;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склонности к электризации;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хорошая теплоизоляция;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своеобразная фактура;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экологичность;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доступная стоимость.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14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9F8D6-0BA0-08D7-728A-991072A3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Джут добывают из коры одноимённого растения (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Corchorus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capsularis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Это натуральное волокно с золотистым и шелковистым блеском, в связи с чем его еще называют «Золотое волокно». Годовой урожай джута - около 120 дней (апрель / май-август).</a:t>
            </a:r>
            <a:br>
              <a:rPr lang="ru-RU" sz="1200" dirty="0">
                <a:solidFill>
                  <a:srgbClr val="77777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произрастает в тропических равнинных районах с влажностью от 60% до 90%. Джут - это культура с минимальной потребностью в удобрениях и пестицидах.  Урожайность составляет около 2 тонн сухого джутового волокна на гектар. </a:t>
            </a:r>
            <a:endParaRPr lang="ru-RU" sz="1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20FD4-C88B-6352-8459-FAEF9193C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718402" cy="34506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Сбор, переработка зеленой массы – это тяжелый ручной труд. Он состоит из нескольких этапов: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срезание стеблей;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связанных снопов;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выдерживание их на поле в течение 3 дней;                          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вымачивание в воде на протяжении двух недель;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отделение лубяных волокон от основы стебля;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просушивание их в развешенном состоянии;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сортировка;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укладывание в связки.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Джут — что это за материал и из чего делают: описание, свойства">
            <a:extLst>
              <a:ext uri="{FF2B5EF4-FFF2-40B4-BE49-F238E27FC236}">
                <a16:creationId xmlns:a16="http://schemas.microsoft.com/office/drawing/2014/main" id="{344BA604-5DEE-D99A-1EEE-F0FACF1E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44" y="2015732"/>
            <a:ext cx="3495176" cy="15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жутовая ткань: что это, состав, виды и свойства, преимущества, уход">
            <a:extLst>
              <a:ext uri="{FF2B5EF4-FFF2-40B4-BE49-F238E27FC236}">
                <a16:creationId xmlns:a16="http://schemas.microsoft.com/office/drawing/2014/main" id="{76FD0202-BB2F-0484-4CD6-89384D86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44" y="3707880"/>
            <a:ext cx="3495176" cy="15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7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C3D3F-C6A2-7901-026D-36B1A3BA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изделия из джутового волокна: пряжа и шпагат, мешковина, ковровая ткань, а также другие текстильные продукты. 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Волокна вплетаются в шторы, покрывала для стульев, ковры и коврики, а также часто смешиваются с другими волокнами, как синтетическими, так и натуральными (например, с шерстью). Также джут получил широкое применение в качестве меж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венцового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утеплителя при строительстве деревянных домов.</a:t>
            </a:r>
            <a:br>
              <a:rPr lang="ru-RU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C9F27-710E-1A6A-EA73-DA6BF8D81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547390"/>
          </a:xfrm>
        </p:spPr>
        <p:txBody>
          <a:bodyPr>
            <a:normAutofit fontScale="70000" lnSpcReduction="20000"/>
          </a:bodyPr>
          <a:lstStyle/>
          <a:p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материала зависят от его состава и структуры. Натуральный джут без дополнительной обработки имеет характерный бежево-коричневый цвет, что ассоциируется с мешковиной. Окрашенные и ламинированные нитки позволяют создать полотно широкого применения. Такая ткань подойдет в качестве упаковочной, обивочной.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нынешнее время джутовые полотна применяются для упаковки всех видов продукции: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сыпучей, штучной;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дорогих подарочных изделий;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строительных материалов.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модно делать красивые коробочки для сувениров, мешочки с чаем и кофе. Для оборачивания элитных подарков используют джут высших сортов. С упаковкой мебели дело обстоит гораздо проще. Для этих целей подходит джут любого сорт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C007C-9826-D965-9DFE-647D4B6C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44" y="4563122"/>
            <a:ext cx="9442910" cy="109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41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DEB8-AF60-5CCF-3B4B-1E012FA6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Тем, кто хочет украсить интерьер необычными вещами, приглянутся поделки из джута. Материал столь удобен в работе, что позволяет создавать невероятные изделия. Достаточно взглянуть на филигрань из джута – изящное плетение сложных узоров.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7ED2EE-17CC-6087-C5EE-FAC7648E4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2" y="2016125"/>
            <a:ext cx="9536772" cy="344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99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6A22F-00FC-E4D3-09E3-B9A86CE2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         Уход за изделиями из джутовой нити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FEDC3-8DD9-6CB8-132B-8FCE72BFA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не любит влагу, поэтому при загрязнениях рекомендуют сухую чистку – щеткой, пылесосом. Если этого недостаточно, полотно или изделия из него выстирывают. Для этого вещь замачивают вручную в мыльной воде, быстро ополаскивают и отправляют сушиться. Однако джутовые вещи нельзя сушить на солнце, да и вообще длительное воздействие ультрафиолета приводит к порче ткани.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Вещи, нуждающиеся в глажке, можно отпаривать. Также допускается гладить утюгом при минимальной температуре с изнаночной стороны. Лучше всего не допускать сминания полотна. Для этого сразу после стирки его раскладывают на ровной поверхности и дают высохнуть естественным путем.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2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4DCBA-182C-9373-D288-93A0EBB2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«джутовая нить» доступная и интересная для создания как украшения разной формы и разного объёма, так и шкатулок. Это техника, в которой можно работать в домашних условиях. В начале учебного года я не имел представления о существовании «джутовой нитки». А сейчас я по праву считаю, что занятие «джутовой нитью» не сложное, каким может показаться на первый взгляд. Это интересное и увлекательное творчество, требующее, всего лишь немного терпения и аккуратности. Из небольших отрезков джутового шпагата создают целые шедевры, которые радуют глаз, украшают интерьер и поднимают настроение. Мне очень нравится моё увлечение.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1DE307-8536-BE91-6DF0-EF7908D8A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7" y="2104870"/>
            <a:ext cx="2294313" cy="305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636009-5626-A4DD-28BF-4B239B48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3" y="2108760"/>
            <a:ext cx="2174428" cy="30551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A2C6F7-C58B-438C-E6CD-D2F6B0AD6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45" y="2104870"/>
            <a:ext cx="3919410" cy="30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6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F617B-4ADC-3A8A-C538-C68C1269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Назарларыңызға рахмет</a:t>
            </a:r>
            <a:endParaRPr lang="ru-RU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Что можно сделать из джута своими руками: 20 креативных идей">
            <a:extLst>
              <a:ext uri="{FF2B5EF4-FFF2-40B4-BE49-F238E27FC236}">
                <a16:creationId xmlns:a16="http://schemas.microsoft.com/office/drawing/2014/main" id="{E2D6EECC-3921-11BD-ECC4-EEEA3B4B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63" y="2197825"/>
            <a:ext cx="3664443" cy="36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0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65</TotalTime>
  <Words>872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Галерея</vt:lpstr>
      <vt:lpstr>Тема проекта:  «Эко декор из джута» </vt:lpstr>
      <vt:lpstr>Цель исследования:   выполнение органайзера и рукоделия  с использованием джута. </vt:lpstr>
      <vt:lpstr>  Джутовая нить  Джут – это южное растение, стебли и листья которого составляют лубяные волокна. Произрастает оно в юго-восточных странах Азии: Бангладеш, отдельных местах Индии, Таиланде, Непале, некоторых районах Китая.  Джут длинный, мягкий и блестящий, длиной от 1 до 4 м и диаметром от 17 до 20 мкм. Джутовые волокна состоят в основном из растительных материалов - целлюлозы (основной компонент растительного волокна) и лигнина (основных компонентов древесного волокна). Волокна могут быть извлечены биологическим или химическим способом. Учитывая затраты на использование химикатов для отделения волокон от стебля, биологические процессы имеют более широкое распростронение </vt:lpstr>
      <vt:lpstr>Джут добывают из коры одноимённого растения (Corchorus capsularis). Это натуральное волокно с золотистым и шелковистым блеском, в связи с чем его еще называют «Золотое волокно». Годовой урожай джута - около 120 дней (апрель / май-август). Он произрастает в тропических равнинных районах с влажностью от 60% до 90%. Джут - это культура с минимальной потребностью в удобрениях и пестицидах.  Урожайность составляет около 2 тонн сухого джутового волокна на гектар. </vt:lpstr>
      <vt:lpstr>Основные изделия из джутового волокна: пряжа и шпагат, мешковина, ковровая ткань, а также другие текстильные продукты. Волокна вплетаются в шторы, покрывала для стульев, ковры и коврики, а также часто смешиваются с другими волокнами, как синтетическими, так и натуральными (например, с шерстью). Также джут получил широкое применение в качестве меж венцового утеплителя при строительстве деревянных домов. </vt:lpstr>
      <vt:lpstr>Тем, кто хочет украсить интерьер необычными вещами, приглянутся поделки из джута. Материал столь удобен в работе, что позволяет создавать невероятные изделия. Достаточно взглянуть на филигрань из джута – изящное плетение сложных узоров. </vt:lpstr>
      <vt:lpstr>         Уход за изделиями из джутовой нити</vt:lpstr>
      <vt:lpstr>Техника «джутовая нить» доступная и интересная для создания как украшения разной формы и разного объёма, так и шкатулок. Это техника, в которой можно работать в домашних условиях. В начале учебного года я не имел представления о существовании «джутовой нитки». А сейчас я по праву считаю, что занятие «джутовой нитью» не сложное, каким может показаться на первый взгляд. Это интересное и увлекательное творчество, требующее, всего лишь немного терпения и аккуратности. Из небольших отрезков джутового шпагата создают целые шедевры, которые радуют глаз, украшают интерьер и поднимают настроение. Мне очень нравится моё увлечение. </vt:lpstr>
      <vt:lpstr>Назарларыңызға рахмет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«Эко декор из джута» </dc:title>
  <dc:creator>student</dc:creator>
  <cp:lastModifiedBy>student</cp:lastModifiedBy>
  <cp:revision>1</cp:revision>
  <dcterms:created xsi:type="dcterms:W3CDTF">2022-05-11T13:16:05Z</dcterms:created>
  <dcterms:modified xsi:type="dcterms:W3CDTF">2022-05-11T14:21:45Z</dcterms:modified>
</cp:coreProperties>
</file>