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2" r:id="rId2"/>
    <p:sldId id="263" r:id="rId3"/>
    <p:sldId id="261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00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81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4691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844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1658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538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657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40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61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477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25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0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37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38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85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74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D597E-C8FF-4092-B847-9EF238112C1F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5D26E4C-4225-449A-91AD-8D678D18C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89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1AAF91-2545-593E-D0CA-AE496FA3C8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ИСТОРИЯ ТЕПЛОВЫХ ДВИГАТЕЛЕЙ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B37244-4516-5184-A393-2BDD6DE53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2568" y="5174957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Подготовил: </a:t>
            </a:r>
            <a:r>
              <a:rPr lang="ru-RU" dirty="0" err="1"/>
              <a:t>Есмагамбетов</a:t>
            </a:r>
            <a:r>
              <a:rPr lang="ru-RU" dirty="0"/>
              <a:t> Рустем</a:t>
            </a:r>
          </a:p>
          <a:p>
            <a:r>
              <a:rPr lang="ru-RU" dirty="0"/>
              <a:t>Ученик 8 «А» класса</a:t>
            </a:r>
          </a:p>
          <a:p>
            <a:r>
              <a:rPr lang="ru-RU" dirty="0"/>
              <a:t>КГУ «ОСШ с. </a:t>
            </a:r>
            <a:r>
              <a:rPr lang="ru-RU" dirty="0" err="1"/>
              <a:t>Жалтырколь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891433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BDC673F-2005-F72E-FF58-AE785EC195EA}"/>
              </a:ext>
            </a:extLst>
          </p:cNvPr>
          <p:cNvSpPr txBox="1"/>
          <p:nvPr/>
        </p:nvSpPr>
        <p:spPr>
          <a:xfrm>
            <a:off x="352338" y="352338"/>
            <a:ext cx="8909108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Тепловым двигателем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называется устройство, способное превращать полученное количество теплоты в механическую работу. </a:t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  Механическая работа в тепловых двигателях производится в процессе расширения некоторого вещества, которое называется рабочим телом.</a:t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  В качестве рабочего тела обычно используются газообразные вещества (пары бензина, воздух, водяной пар).</a:t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   В жизни человеческого общества в развитии техники </a:t>
            </a:r>
            <a:r>
              <a:rPr lang="kk-KZ" sz="3200" dirty="0">
                <a:solidFill>
                  <a:schemeClr val="accent1">
                    <a:lumMod val="50000"/>
                  </a:schemeClr>
                </a:solidFill>
              </a:rPr>
              <a:t>и энергетики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kk-KZ" sz="3200" dirty="0">
                <a:solidFill>
                  <a:schemeClr val="accent1">
                    <a:lumMod val="50000"/>
                  </a:schemeClr>
                </a:solidFill>
              </a:rPr>
              <a:t>транспорта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986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/>
              <a:t>Принцип работы </a:t>
            </a:r>
            <a:br>
              <a:rPr lang="ru-RU" sz="4800" dirty="0"/>
            </a:br>
            <a:r>
              <a:rPr lang="ru-RU" sz="4800" dirty="0"/>
              <a:t>тепловых двигателей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2421719"/>
            <a:ext cx="4766592" cy="2992794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61428" y="2097309"/>
            <a:ext cx="4766592" cy="3570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54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484120" cy="44958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6" y="0"/>
            <a:ext cx="8472833" cy="835714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52700" y="152401"/>
            <a:ext cx="4183379" cy="784860"/>
          </a:xfrm>
        </p:spPr>
        <p:txBody>
          <a:bodyPr>
            <a:normAutofit/>
          </a:bodyPr>
          <a:lstStyle/>
          <a:p>
            <a:pPr fontAlgn="base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819984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92</Words>
  <Application>Microsoft Office PowerPoint</Application>
  <PresentationFormat>Широкоэкранный</PresentationFormat>
  <Paragraphs>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Аспект</vt:lpstr>
      <vt:lpstr>ИСТОРИЯ ТЕПЛОВЫХ ДВИГАТЕЛЕЙ</vt:lpstr>
      <vt:lpstr>Презентация PowerPoint</vt:lpstr>
      <vt:lpstr>Принцип работы  тепловых двигателей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student</cp:lastModifiedBy>
  <cp:revision>9</cp:revision>
  <dcterms:created xsi:type="dcterms:W3CDTF">2022-11-17T15:53:27Z</dcterms:created>
  <dcterms:modified xsi:type="dcterms:W3CDTF">2022-11-18T07:14:35Z</dcterms:modified>
</cp:coreProperties>
</file>