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1435A4-7D77-437A-BFB8-6B9584DDB8F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E1CD1C-1A05-4C92-A94E-29E3679B5848}">
      <dgm:prSet phldrT="[Текст]" custT="1"/>
      <dgm:spPr/>
      <dgm:t>
        <a:bodyPr/>
        <a:lstStyle/>
        <a:p>
          <a:r>
            <a:rPr lang="ru-RU" sz="1400" dirty="0" smtClean="0"/>
            <a:t>Раздел</a:t>
          </a:r>
        </a:p>
        <a:p>
          <a:r>
            <a:rPr lang="ru-RU" sz="1400" dirty="0" smtClean="0"/>
            <a:t>Тема</a:t>
          </a:r>
          <a:endParaRPr lang="ru-RU" sz="1400" dirty="0"/>
        </a:p>
      </dgm:t>
    </dgm:pt>
    <dgm:pt modelId="{9E202E95-D8B5-48FC-A3FE-EB4EAB780E1B}" type="parTrans" cxnId="{E758F7C7-7B98-49E2-A241-F35DAF35AADB}">
      <dgm:prSet/>
      <dgm:spPr/>
      <dgm:t>
        <a:bodyPr/>
        <a:lstStyle/>
        <a:p>
          <a:endParaRPr lang="ru-RU"/>
        </a:p>
      </dgm:t>
    </dgm:pt>
    <dgm:pt modelId="{827D3306-2EF2-4D99-B37A-A5A37B52B0DA}" type="sibTrans" cxnId="{E758F7C7-7B98-49E2-A241-F35DAF35AADB}">
      <dgm:prSet/>
      <dgm:spPr/>
      <dgm:t>
        <a:bodyPr/>
        <a:lstStyle/>
        <a:p>
          <a:endParaRPr lang="ru-RU"/>
        </a:p>
      </dgm:t>
    </dgm:pt>
    <dgm:pt modelId="{88A73F32-1349-4C96-B6E8-CF6B4B3CA0A0}">
      <dgm:prSet phldrT="[Текст]" custT="1"/>
      <dgm:spPr/>
      <dgm:t>
        <a:bodyPr/>
        <a:lstStyle/>
        <a:p>
          <a:r>
            <a:rPr lang="ru-RU" sz="1800" dirty="0" smtClean="0"/>
            <a:t>База данных</a:t>
          </a:r>
          <a:endParaRPr lang="ru-RU" sz="1800" dirty="0"/>
        </a:p>
      </dgm:t>
    </dgm:pt>
    <dgm:pt modelId="{746CB73C-A97B-495B-A378-E62C4458731C}" type="parTrans" cxnId="{A839BCEA-A9F1-4475-A748-B64097C0CAB3}">
      <dgm:prSet/>
      <dgm:spPr/>
      <dgm:t>
        <a:bodyPr/>
        <a:lstStyle/>
        <a:p>
          <a:endParaRPr lang="ru-RU"/>
        </a:p>
      </dgm:t>
    </dgm:pt>
    <dgm:pt modelId="{CBD21994-9534-4A49-A016-6BD58182EBD5}" type="sibTrans" cxnId="{A839BCEA-A9F1-4475-A748-B64097C0CAB3}">
      <dgm:prSet/>
      <dgm:spPr/>
      <dgm:t>
        <a:bodyPr/>
        <a:lstStyle/>
        <a:p>
          <a:endParaRPr lang="ru-RU"/>
        </a:p>
      </dgm:t>
    </dgm:pt>
    <dgm:pt modelId="{07C4A207-E53F-4425-BDCC-5281D00F2BC6}">
      <dgm:prSet phldrT="[Текст]" custT="1"/>
      <dgm:spPr/>
      <dgm:t>
        <a:bodyPr/>
        <a:lstStyle/>
        <a:p>
          <a:r>
            <a:rPr lang="ru-RU" sz="1800" dirty="0" smtClean="0"/>
            <a:t>Создание базы данных в электронных таблицах MS </a:t>
          </a:r>
          <a:r>
            <a:rPr lang="ru-RU" sz="1800" dirty="0" err="1" smtClean="0"/>
            <a:t>Ехсel</a:t>
          </a:r>
          <a:endParaRPr lang="ru-RU" sz="1800" dirty="0"/>
        </a:p>
      </dgm:t>
    </dgm:pt>
    <dgm:pt modelId="{6FCF2B50-E39D-455D-ADFC-CAA6684FF9BF}" type="parTrans" cxnId="{D5F4D1F4-5073-47BD-B82F-4C05D95CCD91}">
      <dgm:prSet/>
      <dgm:spPr/>
      <dgm:t>
        <a:bodyPr/>
        <a:lstStyle/>
        <a:p>
          <a:endParaRPr lang="ru-RU"/>
        </a:p>
      </dgm:t>
    </dgm:pt>
    <dgm:pt modelId="{AEBE30D1-D3ED-4E01-A3BA-FD75AEBE0518}" type="sibTrans" cxnId="{D5F4D1F4-5073-47BD-B82F-4C05D95CCD91}">
      <dgm:prSet/>
      <dgm:spPr/>
      <dgm:t>
        <a:bodyPr/>
        <a:lstStyle/>
        <a:p>
          <a:endParaRPr lang="ru-RU"/>
        </a:p>
      </dgm:t>
    </dgm:pt>
    <dgm:pt modelId="{219F48F8-2ADC-4194-94CA-C148BE8B346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Цели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обучения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FCCBC53-9EE7-4511-A0D4-10FA7B48CFBF}" type="parTrans" cxnId="{D9AF8CBD-C7E7-46FC-907E-BA6DF1F8818F}">
      <dgm:prSet/>
      <dgm:spPr/>
      <dgm:t>
        <a:bodyPr/>
        <a:lstStyle/>
        <a:p>
          <a:endParaRPr lang="ru-RU"/>
        </a:p>
      </dgm:t>
    </dgm:pt>
    <dgm:pt modelId="{14B6EA48-0905-4356-8166-8F24E11A8EEA}" type="sibTrans" cxnId="{D9AF8CBD-C7E7-46FC-907E-BA6DF1F8818F}">
      <dgm:prSet/>
      <dgm:spPr/>
      <dgm:t>
        <a:bodyPr/>
        <a:lstStyle/>
        <a:p>
          <a:endParaRPr lang="ru-RU"/>
        </a:p>
      </dgm:t>
    </dgm:pt>
    <dgm:pt modelId="{9160F955-F66F-4AEE-AF70-BF0A9096EE56}">
      <dgm:prSet phldrT="[Текст]" custT="1"/>
      <dgm:spPr/>
      <dgm:t>
        <a:bodyPr/>
        <a:lstStyle/>
        <a:p>
          <a:r>
            <a:rPr lang="ru-RU" sz="2000" dirty="0" smtClean="0"/>
            <a:t>9.2.2.2 – создание базы данных в электронной таблице</a:t>
          </a:r>
          <a:endParaRPr lang="ru-RU" sz="2000" dirty="0"/>
        </a:p>
      </dgm:t>
    </dgm:pt>
    <dgm:pt modelId="{8DB12E6D-3D3B-466B-9027-D9215858AA71}" type="parTrans" cxnId="{F30E78C9-C1D9-416E-8970-8DDDEF00BD60}">
      <dgm:prSet/>
      <dgm:spPr/>
      <dgm:t>
        <a:bodyPr/>
        <a:lstStyle/>
        <a:p>
          <a:endParaRPr lang="ru-RU"/>
        </a:p>
      </dgm:t>
    </dgm:pt>
    <dgm:pt modelId="{B35FE6F5-8639-4119-AF53-0FD0F5FB8347}" type="sibTrans" cxnId="{F30E78C9-C1D9-416E-8970-8DDDEF00BD60}">
      <dgm:prSet/>
      <dgm:spPr/>
      <dgm:t>
        <a:bodyPr/>
        <a:lstStyle/>
        <a:p>
          <a:endParaRPr lang="ru-RU"/>
        </a:p>
      </dgm:t>
    </dgm:pt>
    <dgm:pt modelId="{CDE4C914-73D1-47CB-9114-6A4846E4B33B}">
      <dgm:prSet custT="1"/>
      <dgm:spPr/>
      <dgm:t>
        <a:bodyPr/>
        <a:lstStyle/>
        <a:p>
          <a:r>
            <a:rPr lang="ru-RU" sz="1200" dirty="0" smtClean="0"/>
            <a:t>Критерии </a:t>
          </a:r>
        </a:p>
        <a:p>
          <a:r>
            <a:rPr lang="ru-RU" sz="1200" dirty="0" smtClean="0"/>
            <a:t>оценивания</a:t>
          </a:r>
          <a:endParaRPr lang="ru-RU" sz="1200" dirty="0"/>
        </a:p>
      </dgm:t>
    </dgm:pt>
    <dgm:pt modelId="{872B6A52-C228-44A7-848E-77F0C5DF2458}" type="parTrans" cxnId="{2D97435A-143E-410C-9F01-69F56F8D74DE}">
      <dgm:prSet/>
      <dgm:spPr/>
      <dgm:t>
        <a:bodyPr/>
        <a:lstStyle/>
        <a:p>
          <a:endParaRPr lang="ru-RU"/>
        </a:p>
      </dgm:t>
    </dgm:pt>
    <dgm:pt modelId="{5476D7EC-2751-43B4-8D53-5F18100E5EF5}" type="sibTrans" cxnId="{2D97435A-143E-410C-9F01-69F56F8D74DE}">
      <dgm:prSet/>
      <dgm:spPr/>
      <dgm:t>
        <a:bodyPr/>
        <a:lstStyle/>
        <a:p>
          <a:endParaRPr lang="ru-RU"/>
        </a:p>
      </dgm:t>
    </dgm:pt>
    <dgm:pt modelId="{2C9CAEE5-A3AE-450E-BB0D-28B872EC842B}">
      <dgm:prSet custT="1"/>
      <dgm:spPr/>
      <dgm:t>
        <a:bodyPr/>
        <a:lstStyle/>
        <a:p>
          <a:r>
            <a:rPr lang="ru-RU" sz="1400" dirty="0" smtClean="0"/>
            <a:t>Цели</a:t>
          </a:r>
        </a:p>
        <a:p>
          <a:r>
            <a:rPr lang="ru-RU" sz="1400" dirty="0" smtClean="0"/>
            <a:t> урок</a:t>
          </a:r>
          <a:endParaRPr lang="ru-RU" sz="1400" dirty="0"/>
        </a:p>
      </dgm:t>
    </dgm:pt>
    <dgm:pt modelId="{476BC65D-3021-4612-B413-B51C7EAC1A96}" type="parTrans" cxnId="{AB7F02F9-DD69-4D37-A0DB-CCDC629EF3E7}">
      <dgm:prSet/>
      <dgm:spPr/>
      <dgm:t>
        <a:bodyPr/>
        <a:lstStyle/>
        <a:p>
          <a:endParaRPr lang="ru-RU"/>
        </a:p>
      </dgm:t>
    </dgm:pt>
    <dgm:pt modelId="{6319DC50-4529-490E-855A-5CEC836311AE}" type="sibTrans" cxnId="{AB7F02F9-DD69-4D37-A0DB-CCDC629EF3E7}">
      <dgm:prSet/>
      <dgm:spPr/>
      <dgm:t>
        <a:bodyPr/>
        <a:lstStyle/>
        <a:p>
          <a:endParaRPr lang="ru-RU"/>
        </a:p>
      </dgm:t>
    </dgm:pt>
    <dgm:pt modelId="{2D464FBF-094B-4608-8982-2CE85112385D}">
      <dgm:prSet custT="1"/>
      <dgm:spPr/>
      <dgm:t>
        <a:bodyPr/>
        <a:lstStyle/>
        <a:p>
          <a:r>
            <a:rPr lang="ru-RU" sz="2000" dirty="0" smtClean="0"/>
            <a:t>Создают базу данных в электронной таблице.</a:t>
          </a:r>
          <a:endParaRPr lang="ru-RU" sz="2000" dirty="0"/>
        </a:p>
      </dgm:t>
    </dgm:pt>
    <dgm:pt modelId="{E2D5AB97-D4D6-4EE4-A07E-1ED972FD2570}" type="parTrans" cxnId="{A9321C11-D8D9-4312-B793-90CEB8BAA698}">
      <dgm:prSet/>
      <dgm:spPr/>
      <dgm:t>
        <a:bodyPr/>
        <a:lstStyle/>
        <a:p>
          <a:endParaRPr lang="ru-RU"/>
        </a:p>
      </dgm:t>
    </dgm:pt>
    <dgm:pt modelId="{1F272745-60D5-44AF-8D45-5DCB93C2A434}" type="sibTrans" cxnId="{A9321C11-D8D9-4312-B793-90CEB8BAA698}">
      <dgm:prSet/>
      <dgm:spPr/>
      <dgm:t>
        <a:bodyPr/>
        <a:lstStyle/>
        <a:p>
          <a:endParaRPr lang="ru-RU"/>
        </a:p>
      </dgm:t>
    </dgm:pt>
    <dgm:pt modelId="{37EB6651-0542-49EC-B2E1-C5DA5C4F0F82}">
      <dgm:prSet custT="1"/>
      <dgm:spPr/>
      <dgm:t>
        <a:bodyPr/>
        <a:lstStyle/>
        <a:p>
          <a:r>
            <a:rPr lang="ru-RU" sz="1800" dirty="0" smtClean="0"/>
            <a:t>определяет структуру базы данных в электронной таблице </a:t>
          </a:r>
          <a:endParaRPr lang="ru-RU" sz="1800" dirty="0"/>
        </a:p>
      </dgm:t>
    </dgm:pt>
    <dgm:pt modelId="{A3517BA3-09A2-4C99-82E9-5ACD0D1AB7D5}" type="parTrans" cxnId="{838A792A-AA75-463F-BEBE-16BD81D3CB85}">
      <dgm:prSet/>
      <dgm:spPr/>
    </dgm:pt>
    <dgm:pt modelId="{5B3599F0-DFEC-4379-B830-F2DE74F51DC2}" type="sibTrans" cxnId="{838A792A-AA75-463F-BEBE-16BD81D3CB85}">
      <dgm:prSet/>
      <dgm:spPr/>
    </dgm:pt>
    <dgm:pt modelId="{3C4F04CD-56CD-4F8A-9DAF-83FEB80F052D}">
      <dgm:prSet custT="1"/>
      <dgm:spPr/>
      <dgm:t>
        <a:bodyPr/>
        <a:lstStyle/>
        <a:p>
          <a:r>
            <a:rPr lang="ru-RU" sz="1800" dirty="0" smtClean="0"/>
            <a:t>создает базу данных в электронной таблице</a:t>
          </a:r>
          <a:endParaRPr lang="ru-RU" sz="1800" dirty="0"/>
        </a:p>
      </dgm:t>
    </dgm:pt>
    <dgm:pt modelId="{56349B36-2B7C-466E-BE3F-AC08DED1D6FF}" type="parTrans" cxnId="{C387403C-BC28-4E9E-A407-C3F3E2135411}">
      <dgm:prSet/>
      <dgm:spPr/>
      <dgm:t>
        <a:bodyPr/>
        <a:lstStyle/>
        <a:p>
          <a:endParaRPr lang="ru-RU"/>
        </a:p>
      </dgm:t>
    </dgm:pt>
    <dgm:pt modelId="{A08C7609-61EC-418F-BDDE-985E6982CA45}" type="sibTrans" cxnId="{C387403C-BC28-4E9E-A407-C3F3E2135411}">
      <dgm:prSet/>
      <dgm:spPr/>
      <dgm:t>
        <a:bodyPr/>
        <a:lstStyle/>
        <a:p>
          <a:endParaRPr lang="ru-RU"/>
        </a:p>
      </dgm:t>
    </dgm:pt>
    <dgm:pt modelId="{FDE30F66-41C7-43A5-B48E-2153A5B099C7}">
      <dgm:prSet/>
      <dgm:spPr/>
      <dgm:t>
        <a:bodyPr/>
        <a:lstStyle/>
        <a:p>
          <a:endParaRPr lang="ru-RU" sz="1400" dirty="0"/>
        </a:p>
      </dgm:t>
    </dgm:pt>
    <dgm:pt modelId="{7B7EEAC8-D2EF-445F-8E1A-970C1FDA2367}" type="parTrans" cxnId="{2F749864-2517-4267-874F-BBF177BD5057}">
      <dgm:prSet/>
      <dgm:spPr/>
      <dgm:t>
        <a:bodyPr/>
        <a:lstStyle/>
        <a:p>
          <a:endParaRPr lang="ru-RU"/>
        </a:p>
      </dgm:t>
    </dgm:pt>
    <dgm:pt modelId="{DB39E5E7-E633-4512-9502-26175FCA247C}" type="sibTrans" cxnId="{2F749864-2517-4267-874F-BBF177BD5057}">
      <dgm:prSet/>
      <dgm:spPr/>
      <dgm:t>
        <a:bodyPr/>
        <a:lstStyle/>
        <a:p>
          <a:endParaRPr lang="ru-RU"/>
        </a:p>
      </dgm:t>
    </dgm:pt>
    <dgm:pt modelId="{00BB049F-6408-4167-A953-0AC04E435C66}" type="pres">
      <dgm:prSet presAssocID="{931435A4-7D77-437A-BFB8-6B9584DDB8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BADBAB-BF98-4B6A-9D20-D9D732B59337}" type="pres">
      <dgm:prSet presAssocID="{7BE1CD1C-1A05-4C92-A94E-29E3679B5848}" presName="composite" presStyleCnt="0"/>
      <dgm:spPr/>
    </dgm:pt>
    <dgm:pt modelId="{AE2B7D9C-9D97-45F8-B73A-CFC0C4FE0B09}" type="pres">
      <dgm:prSet presAssocID="{7BE1CD1C-1A05-4C92-A94E-29E3679B584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FF9C1-D11D-4EA6-9941-F2B418FC6EE2}" type="pres">
      <dgm:prSet presAssocID="{7BE1CD1C-1A05-4C92-A94E-29E3679B584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D296E-2D96-4950-905F-704183E301AE}" type="pres">
      <dgm:prSet presAssocID="{827D3306-2EF2-4D99-B37A-A5A37B52B0DA}" presName="sp" presStyleCnt="0"/>
      <dgm:spPr/>
    </dgm:pt>
    <dgm:pt modelId="{4B68F162-A45F-4603-9AA6-30E69CBC0477}" type="pres">
      <dgm:prSet presAssocID="{219F48F8-2ADC-4194-94CA-C148BE8B3469}" presName="composite" presStyleCnt="0"/>
      <dgm:spPr/>
    </dgm:pt>
    <dgm:pt modelId="{5D03FC59-A1E6-4AC0-BF1D-C22628FC573B}" type="pres">
      <dgm:prSet presAssocID="{219F48F8-2ADC-4194-94CA-C148BE8B346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18FD3-4BC1-442C-AEFE-D8EB15D0BC75}" type="pres">
      <dgm:prSet presAssocID="{219F48F8-2ADC-4194-94CA-C148BE8B346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C0397-36B5-4A77-A56B-564058162DF7}" type="pres">
      <dgm:prSet presAssocID="{14B6EA48-0905-4356-8166-8F24E11A8EEA}" presName="sp" presStyleCnt="0"/>
      <dgm:spPr/>
    </dgm:pt>
    <dgm:pt modelId="{79F473B2-6F1E-4AA4-ACB1-7D3131A69B16}" type="pres">
      <dgm:prSet presAssocID="{2C9CAEE5-A3AE-450E-BB0D-28B872EC842B}" presName="composite" presStyleCnt="0"/>
      <dgm:spPr/>
    </dgm:pt>
    <dgm:pt modelId="{831E6F70-6B26-4903-B4E4-7F48F054DEC9}" type="pres">
      <dgm:prSet presAssocID="{2C9CAEE5-A3AE-450E-BB0D-28B872EC842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469BDB-9E5A-40FC-8079-6ECCC94CCF24}" type="pres">
      <dgm:prSet presAssocID="{2C9CAEE5-A3AE-450E-BB0D-28B872EC842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6E369-5775-4EE3-9DF4-F35A19AB3492}" type="pres">
      <dgm:prSet presAssocID="{6319DC50-4529-490E-855A-5CEC836311AE}" presName="sp" presStyleCnt="0"/>
      <dgm:spPr/>
    </dgm:pt>
    <dgm:pt modelId="{B62BCB71-66DA-4752-81C3-BEB667AEF318}" type="pres">
      <dgm:prSet presAssocID="{CDE4C914-73D1-47CB-9114-6A4846E4B33B}" presName="composite" presStyleCnt="0"/>
      <dgm:spPr/>
    </dgm:pt>
    <dgm:pt modelId="{59A51BB3-BDA8-498C-A64E-84F31E56C02E}" type="pres">
      <dgm:prSet presAssocID="{CDE4C914-73D1-47CB-9114-6A4846E4B33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15592B-C1F5-4B2D-9B5F-645A4269430E}" type="pres">
      <dgm:prSet presAssocID="{CDE4C914-73D1-47CB-9114-6A4846E4B33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5BF7DE-3A92-4DFF-ACD7-6233DDC26BF6}" type="presOf" srcId="{CDE4C914-73D1-47CB-9114-6A4846E4B33B}" destId="{59A51BB3-BDA8-498C-A64E-84F31E56C02E}" srcOrd="0" destOrd="0" presId="urn:microsoft.com/office/officeart/2005/8/layout/chevron2"/>
    <dgm:cxn modelId="{838A792A-AA75-463F-BEBE-16BD81D3CB85}" srcId="{CDE4C914-73D1-47CB-9114-6A4846E4B33B}" destId="{37EB6651-0542-49EC-B2E1-C5DA5C4F0F82}" srcOrd="0" destOrd="0" parTransId="{A3517BA3-09A2-4C99-82E9-5ACD0D1AB7D5}" sibTransId="{5B3599F0-DFEC-4379-B830-F2DE74F51DC2}"/>
    <dgm:cxn modelId="{E758F7C7-7B98-49E2-A241-F35DAF35AADB}" srcId="{931435A4-7D77-437A-BFB8-6B9584DDB8FF}" destId="{7BE1CD1C-1A05-4C92-A94E-29E3679B5848}" srcOrd="0" destOrd="0" parTransId="{9E202E95-D8B5-48FC-A3FE-EB4EAB780E1B}" sibTransId="{827D3306-2EF2-4D99-B37A-A5A37B52B0DA}"/>
    <dgm:cxn modelId="{D06B0FC2-A638-454E-8737-FCF5E8F57AB4}" type="presOf" srcId="{931435A4-7D77-437A-BFB8-6B9584DDB8FF}" destId="{00BB049F-6408-4167-A953-0AC04E435C66}" srcOrd="0" destOrd="0" presId="urn:microsoft.com/office/officeart/2005/8/layout/chevron2"/>
    <dgm:cxn modelId="{57F63136-02EE-4E81-B4BD-3103DA57902B}" type="presOf" srcId="{FDE30F66-41C7-43A5-B48E-2153A5B099C7}" destId="{0315592B-C1F5-4B2D-9B5F-645A4269430E}" srcOrd="0" destOrd="2" presId="urn:microsoft.com/office/officeart/2005/8/layout/chevron2"/>
    <dgm:cxn modelId="{1E5A046A-E859-4AE6-9205-C4E661B86BD2}" type="presOf" srcId="{219F48F8-2ADC-4194-94CA-C148BE8B3469}" destId="{5D03FC59-A1E6-4AC0-BF1D-C22628FC573B}" srcOrd="0" destOrd="0" presId="urn:microsoft.com/office/officeart/2005/8/layout/chevron2"/>
    <dgm:cxn modelId="{8B6BD98B-7C4F-4708-9C35-521AEB59DF9B}" type="presOf" srcId="{37EB6651-0542-49EC-B2E1-C5DA5C4F0F82}" destId="{0315592B-C1F5-4B2D-9B5F-645A4269430E}" srcOrd="0" destOrd="0" presId="urn:microsoft.com/office/officeart/2005/8/layout/chevron2"/>
    <dgm:cxn modelId="{2D97435A-143E-410C-9F01-69F56F8D74DE}" srcId="{931435A4-7D77-437A-BFB8-6B9584DDB8FF}" destId="{CDE4C914-73D1-47CB-9114-6A4846E4B33B}" srcOrd="3" destOrd="0" parTransId="{872B6A52-C228-44A7-848E-77F0C5DF2458}" sibTransId="{5476D7EC-2751-43B4-8D53-5F18100E5EF5}"/>
    <dgm:cxn modelId="{D9AF8CBD-C7E7-46FC-907E-BA6DF1F8818F}" srcId="{931435A4-7D77-437A-BFB8-6B9584DDB8FF}" destId="{219F48F8-2ADC-4194-94CA-C148BE8B3469}" srcOrd="1" destOrd="0" parTransId="{4FCCBC53-9EE7-4511-A0D4-10FA7B48CFBF}" sibTransId="{14B6EA48-0905-4356-8166-8F24E11A8EEA}"/>
    <dgm:cxn modelId="{F30E78C9-C1D9-416E-8970-8DDDEF00BD60}" srcId="{219F48F8-2ADC-4194-94CA-C148BE8B3469}" destId="{9160F955-F66F-4AEE-AF70-BF0A9096EE56}" srcOrd="0" destOrd="0" parTransId="{8DB12E6D-3D3B-466B-9027-D9215858AA71}" sibTransId="{B35FE6F5-8639-4119-AF53-0FD0F5FB8347}"/>
    <dgm:cxn modelId="{8629A818-54DC-498D-AA3F-9F0000FB86E2}" type="presOf" srcId="{7BE1CD1C-1A05-4C92-A94E-29E3679B5848}" destId="{AE2B7D9C-9D97-45F8-B73A-CFC0C4FE0B09}" srcOrd="0" destOrd="0" presId="urn:microsoft.com/office/officeart/2005/8/layout/chevron2"/>
    <dgm:cxn modelId="{E3BA5387-3100-442D-9C2F-51C8A1C43FB7}" type="presOf" srcId="{3C4F04CD-56CD-4F8A-9DAF-83FEB80F052D}" destId="{0315592B-C1F5-4B2D-9B5F-645A4269430E}" srcOrd="0" destOrd="1" presId="urn:microsoft.com/office/officeart/2005/8/layout/chevron2"/>
    <dgm:cxn modelId="{5BC5E69E-EFA3-44EE-8F24-7BF3967FB79E}" type="presOf" srcId="{9160F955-F66F-4AEE-AF70-BF0A9096EE56}" destId="{04E18FD3-4BC1-442C-AEFE-D8EB15D0BC75}" srcOrd="0" destOrd="0" presId="urn:microsoft.com/office/officeart/2005/8/layout/chevron2"/>
    <dgm:cxn modelId="{A9321C11-D8D9-4312-B793-90CEB8BAA698}" srcId="{2C9CAEE5-A3AE-450E-BB0D-28B872EC842B}" destId="{2D464FBF-094B-4608-8982-2CE85112385D}" srcOrd="0" destOrd="0" parTransId="{E2D5AB97-D4D6-4EE4-A07E-1ED972FD2570}" sibTransId="{1F272745-60D5-44AF-8D45-5DCB93C2A434}"/>
    <dgm:cxn modelId="{C387403C-BC28-4E9E-A407-C3F3E2135411}" srcId="{CDE4C914-73D1-47CB-9114-6A4846E4B33B}" destId="{3C4F04CD-56CD-4F8A-9DAF-83FEB80F052D}" srcOrd="1" destOrd="0" parTransId="{56349B36-2B7C-466E-BE3F-AC08DED1D6FF}" sibTransId="{A08C7609-61EC-418F-BDDE-985E6982CA45}"/>
    <dgm:cxn modelId="{2F749864-2517-4267-874F-BBF177BD5057}" srcId="{CDE4C914-73D1-47CB-9114-6A4846E4B33B}" destId="{FDE30F66-41C7-43A5-B48E-2153A5B099C7}" srcOrd="2" destOrd="0" parTransId="{7B7EEAC8-D2EF-445F-8E1A-970C1FDA2367}" sibTransId="{DB39E5E7-E633-4512-9502-26175FCA247C}"/>
    <dgm:cxn modelId="{D5F4D1F4-5073-47BD-B82F-4C05D95CCD91}" srcId="{7BE1CD1C-1A05-4C92-A94E-29E3679B5848}" destId="{07C4A207-E53F-4425-BDCC-5281D00F2BC6}" srcOrd="1" destOrd="0" parTransId="{6FCF2B50-E39D-455D-ADFC-CAA6684FF9BF}" sibTransId="{AEBE30D1-D3ED-4E01-A3BA-FD75AEBE0518}"/>
    <dgm:cxn modelId="{69B63808-CA08-4F7E-A5EB-9B9A596B4364}" type="presOf" srcId="{07C4A207-E53F-4425-BDCC-5281D00F2BC6}" destId="{1FDFF9C1-D11D-4EA6-9941-F2B418FC6EE2}" srcOrd="0" destOrd="1" presId="urn:microsoft.com/office/officeart/2005/8/layout/chevron2"/>
    <dgm:cxn modelId="{AB7F02F9-DD69-4D37-A0DB-CCDC629EF3E7}" srcId="{931435A4-7D77-437A-BFB8-6B9584DDB8FF}" destId="{2C9CAEE5-A3AE-450E-BB0D-28B872EC842B}" srcOrd="2" destOrd="0" parTransId="{476BC65D-3021-4612-B413-B51C7EAC1A96}" sibTransId="{6319DC50-4529-490E-855A-5CEC836311AE}"/>
    <dgm:cxn modelId="{24B4F21B-66FB-4D1D-BA2B-817FCC728280}" type="presOf" srcId="{2D464FBF-094B-4608-8982-2CE85112385D}" destId="{B9469BDB-9E5A-40FC-8079-6ECCC94CCF24}" srcOrd="0" destOrd="0" presId="urn:microsoft.com/office/officeart/2005/8/layout/chevron2"/>
    <dgm:cxn modelId="{ED3580D7-D0EE-48AA-8DE5-D2663CA80838}" type="presOf" srcId="{2C9CAEE5-A3AE-450E-BB0D-28B872EC842B}" destId="{831E6F70-6B26-4903-B4E4-7F48F054DEC9}" srcOrd="0" destOrd="0" presId="urn:microsoft.com/office/officeart/2005/8/layout/chevron2"/>
    <dgm:cxn modelId="{2E38F731-AE07-47B4-9288-B481DBBA4B7F}" type="presOf" srcId="{88A73F32-1349-4C96-B6E8-CF6B4B3CA0A0}" destId="{1FDFF9C1-D11D-4EA6-9941-F2B418FC6EE2}" srcOrd="0" destOrd="0" presId="urn:microsoft.com/office/officeart/2005/8/layout/chevron2"/>
    <dgm:cxn modelId="{A839BCEA-A9F1-4475-A748-B64097C0CAB3}" srcId="{7BE1CD1C-1A05-4C92-A94E-29E3679B5848}" destId="{88A73F32-1349-4C96-B6E8-CF6B4B3CA0A0}" srcOrd="0" destOrd="0" parTransId="{746CB73C-A97B-495B-A378-E62C4458731C}" sibTransId="{CBD21994-9534-4A49-A016-6BD58182EBD5}"/>
    <dgm:cxn modelId="{69923C9A-9EFC-4854-BE47-FB43A764E9C6}" type="presParOf" srcId="{00BB049F-6408-4167-A953-0AC04E435C66}" destId="{E5BADBAB-BF98-4B6A-9D20-D9D732B59337}" srcOrd="0" destOrd="0" presId="urn:microsoft.com/office/officeart/2005/8/layout/chevron2"/>
    <dgm:cxn modelId="{74FCF239-5EFA-47C3-A0B7-DD71BADF6D33}" type="presParOf" srcId="{E5BADBAB-BF98-4B6A-9D20-D9D732B59337}" destId="{AE2B7D9C-9D97-45F8-B73A-CFC0C4FE0B09}" srcOrd="0" destOrd="0" presId="urn:microsoft.com/office/officeart/2005/8/layout/chevron2"/>
    <dgm:cxn modelId="{03B62459-F146-409C-AFF5-E265F87C08CE}" type="presParOf" srcId="{E5BADBAB-BF98-4B6A-9D20-D9D732B59337}" destId="{1FDFF9C1-D11D-4EA6-9941-F2B418FC6EE2}" srcOrd="1" destOrd="0" presId="urn:microsoft.com/office/officeart/2005/8/layout/chevron2"/>
    <dgm:cxn modelId="{5E8672D1-B5F4-409D-8A43-127437C48767}" type="presParOf" srcId="{00BB049F-6408-4167-A953-0AC04E435C66}" destId="{0C6D296E-2D96-4950-905F-704183E301AE}" srcOrd="1" destOrd="0" presId="urn:microsoft.com/office/officeart/2005/8/layout/chevron2"/>
    <dgm:cxn modelId="{C298EB3D-A656-46EB-A179-F5F6DBD5395F}" type="presParOf" srcId="{00BB049F-6408-4167-A953-0AC04E435C66}" destId="{4B68F162-A45F-4603-9AA6-30E69CBC0477}" srcOrd="2" destOrd="0" presId="urn:microsoft.com/office/officeart/2005/8/layout/chevron2"/>
    <dgm:cxn modelId="{D33D1E20-0151-4AE7-88D4-D69F6F3FD1A1}" type="presParOf" srcId="{4B68F162-A45F-4603-9AA6-30E69CBC0477}" destId="{5D03FC59-A1E6-4AC0-BF1D-C22628FC573B}" srcOrd="0" destOrd="0" presId="urn:microsoft.com/office/officeart/2005/8/layout/chevron2"/>
    <dgm:cxn modelId="{37F1B448-1763-4B2C-8065-15A11F188DB1}" type="presParOf" srcId="{4B68F162-A45F-4603-9AA6-30E69CBC0477}" destId="{04E18FD3-4BC1-442C-AEFE-D8EB15D0BC75}" srcOrd="1" destOrd="0" presId="urn:microsoft.com/office/officeart/2005/8/layout/chevron2"/>
    <dgm:cxn modelId="{FFC84A0B-1FD0-4CC6-8095-784E165C5560}" type="presParOf" srcId="{00BB049F-6408-4167-A953-0AC04E435C66}" destId="{981C0397-36B5-4A77-A56B-564058162DF7}" srcOrd="3" destOrd="0" presId="urn:microsoft.com/office/officeart/2005/8/layout/chevron2"/>
    <dgm:cxn modelId="{1557E035-7720-429E-96F5-51A3962B77D6}" type="presParOf" srcId="{00BB049F-6408-4167-A953-0AC04E435C66}" destId="{79F473B2-6F1E-4AA4-ACB1-7D3131A69B16}" srcOrd="4" destOrd="0" presId="urn:microsoft.com/office/officeart/2005/8/layout/chevron2"/>
    <dgm:cxn modelId="{15EEC6D1-2489-4C42-AA96-114530DAD9FB}" type="presParOf" srcId="{79F473B2-6F1E-4AA4-ACB1-7D3131A69B16}" destId="{831E6F70-6B26-4903-B4E4-7F48F054DEC9}" srcOrd="0" destOrd="0" presId="urn:microsoft.com/office/officeart/2005/8/layout/chevron2"/>
    <dgm:cxn modelId="{18E70720-86A3-46B9-931A-8A24257EE6CA}" type="presParOf" srcId="{79F473B2-6F1E-4AA4-ACB1-7D3131A69B16}" destId="{B9469BDB-9E5A-40FC-8079-6ECCC94CCF24}" srcOrd="1" destOrd="0" presId="urn:microsoft.com/office/officeart/2005/8/layout/chevron2"/>
    <dgm:cxn modelId="{79EE3585-6274-4223-A239-B858B80CB4BE}" type="presParOf" srcId="{00BB049F-6408-4167-A953-0AC04E435C66}" destId="{FD86E369-5775-4EE3-9DF4-F35A19AB3492}" srcOrd="5" destOrd="0" presId="urn:microsoft.com/office/officeart/2005/8/layout/chevron2"/>
    <dgm:cxn modelId="{DB0C5C0B-65ED-44B1-ACC6-E87F9E5C4BA3}" type="presParOf" srcId="{00BB049F-6408-4167-A953-0AC04E435C66}" destId="{B62BCB71-66DA-4752-81C3-BEB667AEF318}" srcOrd="6" destOrd="0" presId="urn:microsoft.com/office/officeart/2005/8/layout/chevron2"/>
    <dgm:cxn modelId="{60CA35FD-0C24-4EB1-83CE-92B651EEA40D}" type="presParOf" srcId="{B62BCB71-66DA-4752-81C3-BEB667AEF318}" destId="{59A51BB3-BDA8-498C-A64E-84F31E56C02E}" srcOrd="0" destOrd="0" presId="urn:microsoft.com/office/officeart/2005/8/layout/chevron2"/>
    <dgm:cxn modelId="{D47D65D2-A32C-4F8C-A883-30912856A113}" type="presParOf" srcId="{B62BCB71-66DA-4752-81C3-BEB667AEF318}" destId="{0315592B-C1F5-4B2D-9B5F-645A426943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0A0A3-1587-429D-B45F-F1C0F3204C6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982D65-A6B6-40D3-BACE-5B9248D0FFEF}">
      <dgm:prSet phldrT="[Текст]" custT="1"/>
      <dgm:spPr/>
      <dgm:t>
        <a:bodyPr/>
        <a:lstStyle/>
        <a:p>
          <a:r>
            <a:rPr lang="ru-RU" sz="2000" b="1" dirty="0" smtClean="0"/>
            <a:t>Начало урока</a:t>
          </a:r>
          <a:endParaRPr lang="ru-RU" sz="2000" b="1" dirty="0"/>
        </a:p>
      </dgm:t>
    </dgm:pt>
    <dgm:pt modelId="{8BA85904-5793-4707-B556-F346BBD67DAD}" type="parTrans" cxnId="{5248552F-B022-4A1A-B8D6-EB9D46588E70}">
      <dgm:prSet/>
      <dgm:spPr/>
      <dgm:t>
        <a:bodyPr/>
        <a:lstStyle/>
        <a:p>
          <a:endParaRPr lang="ru-RU"/>
        </a:p>
      </dgm:t>
    </dgm:pt>
    <dgm:pt modelId="{4408271F-B589-4E8B-BB47-7132D19EB8BB}" type="sibTrans" cxnId="{5248552F-B022-4A1A-B8D6-EB9D46588E70}">
      <dgm:prSet/>
      <dgm:spPr/>
      <dgm:t>
        <a:bodyPr/>
        <a:lstStyle/>
        <a:p>
          <a:endParaRPr lang="ru-RU"/>
        </a:p>
      </dgm:t>
    </dgm:pt>
    <dgm:pt modelId="{86F1B8B2-C6FE-46B2-9FB0-33749BC12443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ПН «Улыбнись»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D9D53C0-9549-4D1C-85A0-F3CA97A97F09}" type="parTrans" cxnId="{58FABAC8-3647-493F-8013-E6E05CFB261C}">
      <dgm:prSet/>
      <dgm:spPr/>
      <dgm:t>
        <a:bodyPr/>
        <a:lstStyle/>
        <a:p>
          <a:endParaRPr lang="ru-RU"/>
        </a:p>
      </dgm:t>
    </dgm:pt>
    <dgm:pt modelId="{05378321-C32D-4355-8629-B739E4E6AEAD}" type="sibTrans" cxnId="{58FABAC8-3647-493F-8013-E6E05CFB261C}">
      <dgm:prSet/>
      <dgm:spPr/>
      <dgm:t>
        <a:bodyPr/>
        <a:lstStyle/>
        <a:p>
          <a:endParaRPr lang="ru-RU"/>
        </a:p>
      </dgm:t>
    </dgm:pt>
    <dgm:pt modelId="{048888CC-FA28-4F91-8F56-A3A8E269CB30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Деление на группы: «Программы MS»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29DE18B-572A-4C12-BA84-8053787B593A}" type="parTrans" cxnId="{251A1616-F6DE-4EC2-93EF-A351ACE609F8}">
      <dgm:prSet/>
      <dgm:spPr/>
      <dgm:t>
        <a:bodyPr/>
        <a:lstStyle/>
        <a:p>
          <a:endParaRPr lang="ru-RU"/>
        </a:p>
      </dgm:t>
    </dgm:pt>
    <dgm:pt modelId="{F328D0CC-0E76-493C-9FC2-9A7E7F941FC6}" type="sibTrans" cxnId="{251A1616-F6DE-4EC2-93EF-A351ACE609F8}">
      <dgm:prSet/>
      <dgm:spPr/>
      <dgm:t>
        <a:bodyPr/>
        <a:lstStyle/>
        <a:p>
          <a:endParaRPr lang="ru-RU"/>
        </a:p>
      </dgm:t>
    </dgm:pt>
    <dgm:pt modelId="{70E3691F-8A20-4859-BA86-B6E152BE7537}">
      <dgm:prSet phldrT="[Текст]" custT="1"/>
      <dgm:spPr/>
      <dgm:t>
        <a:bodyPr/>
        <a:lstStyle/>
        <a:p>
          <a:r>
            <a:rPr lang="ru-RU" sz="2000" b="1" dirty="0" smtClean="0"/>
            <a:t>Середина урока</a:t>
          </a:r>
          <a:endParaRPr lang="ru-RU" sz="2000" b="1" dirty="0"/>
        </a:p>
      </dgm:t>
    </dgm:pt>
    <dgm:pt modelId="{600B0A12-6C70-436D-809D-78191CAE3EE8}" type="parTrans" cxnId="{54BE44FF-FB03-4F4E-AB62-81EE77991CF9}">
      <dgm:prSet/>
      <dgm:spPr/>
      <dgm:t>
        <a:bodyPr/>
        <a:lstStyle/>
        <a:p>
          <a:endParaRPr lang="ru-RU"/>
        </a:p>
      </dgm:t>
    </dgm:pt>
    <dgm:pt modelId="{ED42FA33-BF97-440F-BA6C-DA0F8540A81B}" type="sibTrans" cxnId="{54BE44FF-FB03-4F4E-AB62-81EE77991CF9}">
      <dgm:prSet/>
      <dgm:spPr/>
      <dgm:t>
        <a:bodyPr/>
        <a:lstStyle/>
        <a:p>
          <a:endParaRPr lang="ru-RU"/>
        </a:p>
      </dgm:t>
    </dgm:pt>
    <dgm:pt modelId="{21256C69-949B-451D-8D19-39377CA52C63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3B5EAFE-596B-41CE-BFB1-72C46D40F74C}" type="parTrans" cxnId="{E44BC2E4-01AE-4AA9-BB67-FF00C51CF52C}">
      <dgm:prSet/>
      <dgm:spPr/>
      <dgm:t>
        <a:bodyPr/>
        <a:lstStyle/>
        <a:p>
          <a:endParaRPr lang="ru-RU"/>
        </a:p>
      </dgm:t>
    </dgm:pt>
    <dgm:pt modelId="{89311637-CEA0-40AA-A440-049A7AE3925B}" type="sibTrans" cxnId="{E44BC2E4-01AE-4AA9-BB67-FF00C51CF52C}">
      <dgm:prSet/>
      <dgm:spPr/>
      <dgm:t>
        <a:bodyPr/>
        <a:lstStyle/>
        <a:p>
          <a:endParaRPr lang="ru-RU"/>
        </a:p>
      </dgm:t>
    </dgm:pt>
    <dgm:pt modelId="{D956252A-B2C2-4583-A0FD-00AD67DB5D71}">
      <dgm:prSet phldrT="[Текст]" custT="1"/>
      <dgm:spPr/>
      <dgm:t>
        <a:bodyPr/>
        <a:lstStyle/>
        <a:p>
          <a:r>
            <a:rPr lang="ru-RU" sz="2000" b="1" dirty="0" smtClean="0"/>
            <a:t>Конец урока</a:t>
          </a:r>
          <a:endParaRPr lang="ru-RU" sz="2000" b="1" dirty="0"/>
        </a:p>
      </dgm:t>
    </dgm:pt>
    <dgm:pt modelId="{2D918F30-4325-499E-A358-8CBE88F810CB}" type="parTrans" cxnId="{4549A37B-43DC-4919-B52F-A5A3CDD8B787}">
      <dgm:prSet/>
      <dgm:spPr/>
      <dgm:t>
        <a:bodyPr/>
        <a:lstStyle/>
        <a:p>
          <a:endParaRPr lang="ru-RU"/>
        </a:p>
      </dgm:t>
    </dgm:pt>
    <dgm:pt modelId="{45ED6AF9-2D31-4938-9D45-161C680B1C8A}" type="sibTrans" cxnId="{4549A37B-43DC-4919-B52F-A5A3CDD8B787}">
      <dgm:prSet/>
      <dgm:spPr/>
      <dgm:t>
        <a:bodyPr/>
        <a:lstStyle/>
        <a:p>
          <a:endParaRPr lang="ru-RU"/>
        </a:p>
      </dgm:t>
    </dgm:pt>
    <dgm:pt modelId="{2B1E0D5F-FBF0-4C0D-BBD9-59DCAD0D89AD}">
      <dgm:prSet phldrT="[Текст]" custT="1"/>
      <dgm:spPr/>
      <dgm:t>
        <a:bodyPr/>
        <a:lstStyle/>
        <a:p>
          <a:r>
            <a:rPr lang="ru-RU" sz="2000" dirty="0" smtClean="0"/>
            <a:t>Рефлексия. «Пирамида достижений»</a:t>
          </a:r>
          <a:endParaRPr lang="ru-RU" sz="2000" dirty="0"/>
        </a:p>
      </dgm:t>
    </dgm:pt>
    <dgm:pt modelId="{D597DFB4-617B-43F7-B859-42451DC3F947}" type="parTrans" cxnId="{AADA9858-CF0A-4746-B92B-C89417B03603}">
      <dgm:prSet/>
      <dgm:spPr/>
      <dgm:t>
        <a:bodyPr/>
        <a:lstStyle/>
        <a:p>
          <a:endParaRPr lang="ru-RU"/>
        </a:p>
      </dgm:t>
    </dgm:pt>
    <dgm:pt modelId="{D0DAC58B-1E29-41C7-8255-75941D535818}" type="sibTrans" cxnId="{AADA9858-CF0A-4746-B92B-C89417B03603}">
      <dgm:prSet/>
      <dgm:spPr/>
      <dgm:t>
        <a:bodyPr/>
        <a:lstStyle/>
        <a:p>
          <a:endParaRPr lang="ru-RU"/>
        </a:p>
      </dgm:t>
    </dgm:pt>
    <dgm:pt modelId="{50AFC94A-4A51-4142-99D0-0C871094FE17}">
      <dgm:prSet phldrT="[Текст]" custT="1"/>
      <dgm:spPr/>
      <dgm:t>
        <a:bodyPr/>
        <a:lstStyle/>
        <a:p>
          <a:r>
            <a:rPr lang="ru-RU" sz="2000" dirty="0" smtClean="0"/>
            <a:t>ДЗ «БД домашней библиотеки</a:t>
          </a:r>
          <a:endParaRPr lang="ru-RU" sz="2000" dirty="0"/>
        </a:p>
      </dgm:t>
    </dgm:pt>
    <dgm:pt modelId="{7A4404C2-E2BC-4F42-AFB8-2F3A4A7626F4}" type="parTrans" cxnId="{74B339E7-195F-40F3-8F02-7640B171D193}">
      <dgm:prSet/>
      <dgm:spPr/>
      <dgm:t>
        <a:bodyPr/>
        <a:lstStyle/>
        <a:p>
          <a:endParaRPr lang="ru-RU"/>
        </a:p>
      </dgm:t>
    </dgm:pt>
    <dgm:pt modelId="{7F87729B-DFC4-4F59-ADDF-7FE5007D7210}" type="sibTrans" cxnId="{74B339E7-195F-40F3-8F02-7640B171D193}">
      <dgm:prSet/>
      <dgm:spPr/>
      <dgm:t>
        <a:bodyPr/>
        <a:lstStyle/>
        <a:p>
          <a:endParaRPr lang="ru-RU"/>
        </a:p>
      </dgm:t>
    </dgm:pt>
    <dgm:pt modelId="{8820496E-37A6-4FBB-90A3-8360B1370DE5}">
      <dgm:prSet phldrT="[Текст]" custT="1"/>
      <dgm:spPr/>
      <dgm:t>
        <a:bodyPr/>
        <a:lstStyle/>
        <a:p>
          <a:endParaRPr lang="ru-RU" sz="2000" dirty="0"/>
        </a:p>
      </dgm:t>
    </dgm:pt>
    <dgm:pt modelId="{4548FEA5-8E56-4314-BFD2-70E671661846}" type="parTrans" cxnId="{2E363484-AB2A-4ABF-8E92-2C6FE4985E7D}">
      <dgm:prSet/>
      <dgm:spPr/>
      <dgm:t>
        <a:bodyPr/>
        <a:lstStyle/>
        <a:p>
          <a:endParaRPr lang="ru-RU"/>
        </a:p>
      </dgm:t>
    </dgm:pt>
    <dgm:pt modelId="{46B54DDE-69D9-4BFB-BB67-FF60A45DCFAA}" type="sibTrans" cxnId="{2E363484-AB2A-4ABF-8E92-2C6FE4985E7D}">
      <dgm:prSet/>
      <dgm:spPr/>
      <dgm:t>
        <a:bodyPr/>
        <a:lstStyle/>
        <a:p>
          <a:endParaRPr lang="ru-RU"/>
        </a:p>
      </dgm:t>
    </dgm:pt>
    <dgm:pt modelId="{C5160A65-C8AA-4879-A4A4-E3523E173A47}">
      <dgm:prSet phldrT="[Текст]" custT="1"/>
      <dgm:spPr/>
      <dgm:t>
        <a:bodyPr/>
        <a:lstStyle/>
        <a:p>
          <a:endParaRPr lang="ru-RU" sz="2000" dirty="0"/>
        </a:p>
      </dgm:t>
    </dgm:pt>
    <dgm:pt modelId="{1B82DA37-A13C-4F4D-9413-AD88405A1169}" type="parTrans" cxnId="{326C135A-B958-4D1F-8EEB-6B6C03E4C1B3}">
      <dgm:prSet/>
      <dgm:spPr/>
      <dgm:t>
        <a:bodyPr/>
        <a:lstStyle/>
        <a:p>
          <a:endParaRPr lang="ru-RU"/>
        </a:p>
      </dgm:t>
    </dgm:pt>
    <dgm:pt modelId="{17A8C0AB-0650-4343-A6F1-ABED269B42A1}" type="sibTrans" cxnId="{326C135A-B958-4D1F-8EEB-6B6C03E4C1B3}">
      <dgm:prSet/>
      <dgm:spPr/>
      <dgm:t>
        <a:bodyPr/>
        <a:lstStyle/>
        <a:p>
          <a:endParaRPr lang="ru-RU"/>
        </a:p>
      </dgm:t>
    </dgm:pt>
    <dgm:pt modelId="{62F8D415-3964-48A7-8190-29F383B4F737}">
      <dgm:prSet phldrT="[Текст]"/>
      <dgm:spPr/>
      <dgm:t>
        <a:bodyPr/>
        <a:lstStyle/>
        <a:p>
          <a:pPr marL="285750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3200" dirty="0"/>
        </a:p>
      </dgm:t>
    </dgm:pt>
    <dgm:pt modelId="{4CA0644F-AAB0-459A-982E-B45823A052D6}" type="parTrans" cxnId="{97940D17-0597-4125-B77F-AC9E1C5EB35A}">
      <dgm:prSet/>
      <dgm:spPr/>
      <dgm:t>
        <a:bodyPr/>
        <a:lstStyle/>
        <a:p>
          <a:endParaRPr lang="ru-RU"/>
        </a:p>
      </dgm:t>
    </dgm:pt>
    <dgm:pt modelId="{1A18F161-9AC8-4B16-A72D-D48B91E81214}" type="sibTrans" cxnId="{97940D17-0597-4125-B77F-AC9E1C5EB35A}">
      <dgm:prSet/>
      <dgm:spPr/>
      <dgm:t>
        <a:bodyPr/>
        <a:lstStyle/>
        <a:p>
          <a:endParaRPr lang="ru-RU"/>
        </a:p>
      </dgm:t>
    </dgm:pt>
    <dgm:pt modelId="{0E94FFC9-C1D0-4DFC-844C-32FDD4C9ADBA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50FF011-B045-449D-A510-936794C67C4B}" type="parTrans" cxnId="{145E48D5-349C-4AA8-B1F8-D18B306EA21D}">
      <dgm:prSet/>
      <dgm:spPr/>
      <dgm:t>
        <a:bodyPr/>
        <a:lstStyle/>
        <a:p>
          <a:endParaRPr lang="ru-RU"/>
        </a:p>
      </dgm:t>
    </dgm:pt>
    <dgm:pt modelId="{54CBC879-FE66-4E4C-92A1-142D6768F656}" type="sibTrans" cxnId="{145E48D5-349C-4AA8-B1F8-D18B306EA21D}">
      <dgm:prSet/>
      <dgm:spPr/>
      <dgm:t>
        <a:bodyPr/>
        <a:lstStyle/>
        <a:p>
          <a:endParaRPr lang="ru-RU"/>
        </a:p>
      </dgm:t>
    </dgm:pt>
    <dgm:pt modelId="{6813F0EB-EC0A-418E-81B0-6785F737471E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0691883-9362-412D-94E8-32B032071B72}" type="parTrans" cxnId="{5D2BEFB8-F598-401A-A754-91EC48029791}">
      <dgm:prSet/>
      <dgm:spPr/>
      <dgm:t>
        <a:bodyPr/>
        <a:lstStyle/>
        <a:p>
          <a:endParaRPr lang="ru-RU"/>
        </a:p>
      </dgm:t>
    </dgm:pt>
    <dgm:pt modelId="{8390D7B3-1B57-4B9F-A91D-22173BBB7EB4}" type="sibTrans" cxnId="{5D2BEFB8-F598-401A-A754-91EC48029791}">
      <dgm:prSet/>
      <dgm:spPr/>
      <dgm:t>
        <a:bodyPr/>
        <a:lstStyle/>
        <a:p>
          <a:endParaRPr lang="ru-RU"/>
        </a:p>
      </dgm:t>
    </dgm:pt>
    <dgm:pt modelId="{2E0B0D54-9F20-413B-856C-075531D0B0B7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ГР «Бизнесмены» Проектирование и конструирование БД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0A67FAA-4BA6-4C4C-BC2D-BE298B41A020}" type="parTrans" cxnId="{A169102D-A484-4FF4-A9C5-83A63D0878C8}">
      <dgm:prSet/>
      <dgm:spPr/>
      <dgm:t>
        <a:bodyPr/>
        <a:lstStyle/>
        <a:p>
          <a:endParaRPr lang="ru-RU"/>
        </a:p>
      </dgm:t>
    </dgm:pt>
    <dgm:pt modelId="{56697553-E4A0-4C84-8142-6F26EA2546D0}" type="sibTrans" cxnId="{A169102D-A484-4FF4-A9C5-83A63D0878C8}">
      <dgm:prSet/>
      <dgm:spPr/>
      <dgm:t>
        <a:bodyPr/>
        <a:lstStyle/>
        <a:p>
          <a:endParaRPr lang="ru-RU"/>
        </a:p>
      </dgm:t>
    </dgm:pt>
    <dgm:pt modelId="{237BD31F-8267-4EF9-A11B-6CD70B7B789B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 за компьютером Создание схемы БД и ввод данных 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3D3FF92-43D0-4437-BFE7-5D6B80B6C5E9}" type="parTrans" cxnId="{EBDC604A-D82E-4A6F-B13D-7775889D8041}">
      <dgm:prSet/>
      <dgm:spPr/>
      <dgm:t>
        <a:bodyPr/>
        <a:lstStyle/>
        <a:p>
          <a:endParaRPr lang="ru-RU"/>
        </a:p>
      </dgm:t>
    </dgm:pt>
    <dgm:pt modelId="{B90519DA-965B-46CB-A944-BC5D81ED6FBA}" type="sibTrans" cxnId="{EBDC604A-D82E-4A6F-B13D-7775889D8041}">
      <dgm:prSet/>
      <dgm:spPr/>
      <dgm:t>
        <a:bodyPr/>
        <a:lstStyle/>
        <a:p>
          <a:endParaRPr lang="ru-RU"/>
        </a:p>
      </dgm:t>
    </dgm:pt>
    <dgm:pt modelId="{C7095379-89B9-4B1D-ACFE-83ED7D228FA6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65D6D1A-4D77-4884-AE07-1A0841AB5E7B}" type="parTrans" cxnId="{B86DB107-94D6-485E-9FA1-EFDAAA03E9EF}">
      <dgm:prSet/>
      <dgm:spPr/>
      <dgm:t>
        <a:bodyPr/>
        <a:lstStyle/>
        <a:p>
          <a:endParaRPr lang="ru-RU"/>
        </a:p>
      </dgm:t>
    </dgm:pt>
    <dgm:pt modelId="{DB054743-22F8-4B13-A336-29B46A1C2CBE}" type="sibTrans" cxnId="{B86DB107-94D6-485E-9FA1-EFDAAA03E9EF}">
      <dgm:prSet/>
      <dgm:spPr/>
      <dgm:t>
        <a:bodyPr/>
        <a:lstStyle/>
        <a:p>
          <a:endParaRPr lang="ru-RU"/>
        </a:p>
      </dgm:t>
    </dgm:pt>
    <dgm:pt modelId="{280A9B0F-4F8D-4D64-8D34-0DCE3FFA2951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92559D-F2F4-49FB-9943-6FA2BF6FC832}" type="parTrans" cxnId="{EBBD7BA8-686D-4FB5-9532-2208A82FDAF7}">
      <dgm:prSet/>
      <dgm:spPr/>
      <dgm:t>
        <a:bodyPr/>
        <a:lstStyle/>
        <a:p>
          <a:endParaRPr lang="ru-RU"/>
        </a:p>
      </dgm:t>
    </dgm:pt>
    <dgm:pt modelId="{0504FD21-033C-43B0-9876-4FC99889DFE3}" type="sibTrans" cxnId="{EBBD7BA8-686D-4FB5-9532-2208A82FDAF7}">
      <dgm:prSet/>
      <dgm:spPr/>
      <dgm:t>
        <a:bodyPr/>
        <a:lstStyle/>
        <a:p>
          <a:endParaRPr lang="ru-RU"/>
        </a:p>
      </dgm:t>
    </dgm:pt>
    <dgm:pt modelId="{52331755-50F3-4FE0-B57E-CC65C994E023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Видео «Создание БД в 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Excel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»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C09C420-DEED-44A8-98EE-4B5F1332CA15}" type="parTrans" cxnId="{8CDD8D94-322F-49A8-8B7B-E3918B5F7BFB}">
      <dgm:prSet/>
      <dgm:spPr/>
      <dgm:t>
        <a:bodyPr/>
        <a:lstStyle/>
        <a:p>
          <a:endParaRPr lang="ru-RU"/>
        </a:p>
      </dgm:t>
    </dgm:pt>
    <dgm:pt modelId="{847D380B-936E-452B-8F81-C561DB532B01}" type="sibTrans" cxnId="{8CDD8D94-322F-49A8-8B7B-E3918B5F7BFB}">
      <dgm:prSet/>
      <dgm:spPr/>
      <dgm:t>
        <a:bodyPr/>
        <a:lstStyle/>
        <a:p>
          <a:endParaRPr lang="ru-RU"/>
        </a:p>
      </dgm:t>
    </dgm:pt>
    <dgm:pt modelId="{93D11E13-B516-4C5B-A999-3C5E3EDC03D2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Блиц опрос «Случайное колесо»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ГР «Таблица- соответствия»</a:t>
          </a:r>
        </a:p>
        <a:p>
          <a:endParaRPr lang="ru-RU" sz="2000" dirty="0"/>
        </a:p>
      </dgm:t>
    </dgm:pt>
    <dgm:pt modelId="{29A6D476-E043-47DF-AF5E-6D9E808B0F83}" type="parTrans" cxnId="{937AE01B-378C-4ED3-9A0E-EFF88E8560A8}">
      <dgm:prSet/>
      <dgm:spPr/>
      <dgm:t>
        <a:bodyPr/>
        <a:lstStyle/>
        <a:p>
          <a:endParaRPr lang="ru-RU"/>
        </a:p>
      </dgm:t>
    </dgm:pt>
    <dgm:pt modelId="{97C58DB8-6C1E-4B3A-ABCE-82EC1C401CFD}" type="sibTrans" cxnId="{937AE01B-378C-4ED3-9A0E-EFF88E8560A8}">
      <dgm:prSet/>
      <dgm:spPr/>
      <dgm:t>
        <a:bodyPr/>
        <a:lstStyle/>
        <a:p>
          <a:endParaRPr lang="ru-RU"/>
        </a:p>
      </dgm:t>
    </dgm:pt>
    <dgm:pt modelId="{CBDAC0D9-90F6-4633-8D4E-1E1A11532484}" type="pres">
      <dgm:prSet presAssocID="{5A10A0A3-1587-429D-B45F-F1C0F3204C69}" presName="Name0" presStyleCnt="0">
        <dgm:presLayoutVars>
          <dgm:dir/>
          <dgm:animLvl val="lvl"/>
          <dgm:resizeHandles val="exact"/>
        </dgm:presLayoutVars>
      </dgm:prSet>
      <dgm:spPr/>
    </dgm:pt>
    <dgm:pt modelId="{C0C85120-B3C5-47C2-B4BE-1A56EE9BA7DF}" type="pres">
      <dgm:prSet presAssocID="{5A10A0A3-1587-429D-B45F-F1C0F3204C69}" presName="tSp" presStyleCnt="0"/>
      <dgm:spPr/>
    </dgm:pt>
    <dgm:pt modelId="{7AB92A45-F826-430A-8A4C-F20E89519A4F}" type="pres">
      <dgm:prSet presAssocID="{5A10A0A3-1587-429D-B45F-F1C0F3204C69}" presName="bSp" presStyleCnt="0"/>
      <dgm:spPr/>
    </dgm:pt>
    <dgm:pt modelId="{D4FCBC3B-4C3D-4162-8A54-20427E880D48}" type="pres">
      <dgm:prSet presAssocID="{5A10A0A3-1587-429D-B45F-F1C0F3204C69}" presName="process" presStyleCnt="0"/>
      <dgm:spPr/>
    </dgm:pt>
    <dgm:pt modelId="{288677A5-91F1-4C2D-94FD-63933D62E03F}" type="pres">
      <dgm:prSet presAssocID="{8E982D65-A6B6-40D3-BACE-5B9248D0FFEF}" presName="composite1" presStyleCnt="0"/>
      <dgm:spPr/>
    </dgm:pt>
    <dgm:pt modelId="{E8CD7CFF-79C7-4E23-841F-E640A9ACCC08}" type="pres">
      <dgm:prSet presAssocID="{8E982D65-A6B6-40D3-BACE-5B9248D0FFEF}" presName="dummyNode1" presStyleLbl="node1" presStyleIdx="0" presStyleCnt="3"/>
      <dgm:spPr/>
    </dgm:pt>
    <dgm:pt modelId="{BE33924C-96BB-49C0-B83A-F799DC2CDC77}" type="pres">
      <dgm:prSet presAssocID="{8E982D65-A6B6-40D3-BACE-5B9248D0FFEF}" presName="childNode1" presStyleLbl="bgAcc1" presStyleIdx="0" presStyleCnt="3" custScaleX="191043" custScaleY="280007" custLinFactNeighborX="-9446" custLinFactNeighborY="-10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38451-727B-4868-8497-1DB975815589}" type="pres">
      <dgm:prSet presAssocID="{8E982D65-A6B6-40D3-BACE-5B9248D0FFEF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860B3-B37A-4714-BE1E-B2A5089F14FE}" type="pres">
      <dgm:prSet presAssocID="{8E982D65-A6B6-40D3-BACE-5B9248D0FFEF}" presName="parentNode1" presStyleLbl="node1" presStyleIdx="0" presStyleCnt="3" custScaleX="120518" custScaleY="191900" custLinFactY="100000" custLinFactNeighborX="26187" custLinFactNeighborY="1308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65604-640E-41DD-BFB4-7A9F48168F61}" type="pres">
      <dgm:prSet presAssocID="{8E982D65-A6B6-40D3-BACE-5B9248D0FFEF}" presName="connSite1" presStyleCnt="0"/>
      <dgm:spPr/>
    </dgm:pt>
    <dgm:pt modelId="{C49B7BE3-D473-4BD0-AB78-FA6BD45348E6}" type="pres">
      <dgm:prSet presAssocID="{4408271F-B589-4E8B-BB47-7132D19EB8BB}" presName="Name9" presStyleLbl="sibTrans2D1" presStyleIdx="0" presStyleCnt="2"/>
      <dgm:spPr/>
    </dgm:pt>
    <dgm:pt modelId="{0C7F37A3-51E3-4156-8096-BEB6FD8B536E}" type="pres">
      <dgm:prSet presAssocID="{70E3691F-8A20-4859-BA86-B6E152BE7537}" presName="composite2" presStyleCnt="0"/>
      <dgm:spPr/>
    </dgm:pt>
    <dgm:pt modelId="{4BFE6D81-1EE2-4384-9F0F-7EA16CE4C2D5}" type="pres">
      <dgm:prSet presAssocID="{70E3691F-8A20-4859-BA86-B6E152BE7537}" presName="dummyNode2" presStyleLbl="node1" presStyleIdx="0" presStyleCnt="3"/>
      <dgm:spPr/>
    </dgm:pt>
    <dgm:pt modelId="{0159B46B-1A3B-4800-83A1-3E1D35FA9918}" type="pres">
      <dgm:prSet presAssocID="{70E3691F-8A20-4859-BA86-B6E152BE7537}" presName="childNode2" presStyleLbl="bgAcc1" presStyleIdx="1" presStyleCnt="3" custScaleX="198524" custScaleY="385454" custLinFactNeighborX="3057" custLinFactNeighborY="20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90273-E457-4D88-9C55-6D75D3DE4B8B}" type="pres">
      <dgm:prSet presAssocID="{70E3691F-8A20-4859-BA86-B6E152BE753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A7F9E-A493-4166-BE2D-CC145D500636}" type="pres">
      <dgm:prSet presAssocID="{70E3691F-8A20-4859-BA86-B6E152BE7537}" presName="parentNode2" presStyleLbl="node1" presStyleIdx="1" presStyleCnt="3" custScaleX="151299" custScaleY="209601" custLinFactY="-100000" custLinFactNeighborX="-23858" custLinFactNeighborY="-100983">
        <dgm:presLayoutVars>
          <dgm:chMax val="0"/>
          <dgm:bulletEnabled val="1"/>
        </dgm:presLayoutVars>
      </dgm:prSet>
      <dgm:spPr/>
    </dgm:pt>
    <dgm:pt modelId="{39EF4543-0623-4551-BD07-809492BF2F49}" type="pres">
      <dgm:prSet presAssocID="{70E3691F-8A20-4859-BA86-B6E152BE7537}" presName="connSite2" presStyleCnt="0"/>
      <dgm:spPr/>
    </dgm:pt>
    <dgm:pt modelId="{46D72C14-49FA-4246-B92B-977913376BF0}" type="pres">
      <dgm:prSet presAssocID="{ED42FA33-BF97-440F-BA6C-DA0F8540A81B}" presName="Name18" presStyleLbl="sibTrans2D1" presStyleIdx="1" presStyleCnt="2"/>
      <dgm:spPr/>
    </dgm:pt>
    <dgm:pt modelId="{DAC67A08-6DA1-40F8-8FFB-9E2C15C13CB2}" type="pres">
      <dgm:prSet presAssocID="{D956252A-B2C2-4583-A0FD-00AD67DB5D71}" presName="composite1" presStyleCnt="0"/>
      <dgm:spPr/>
    </dgm:pt>
    <dgm:pt modelId="{78895576-D097-485C-BBD4-9466B060099E}" type="pres">
      <dgm:prSet presAssocID="{D956252A-B2C2-4583-A0FD-00AD67DB5D71}" presName="dummyNode1" presStyleLbl="node1" presStyleIdx="1" presStyleCnt="3"/>
      <dgm:spPr/>
    </dgm:pt>
    <dgm:pt modelId="{A9CA13C9-694C-4A4C-8FDF-84477273387E}" type="pres">
      <dgm:prSet presAssocID="{D956252A-B2C2-4583-A0FD-00AD67DB5D71}" presName="childNode1" presStyleLbl="bgAcc1" presStyleIdx="2" presStyleCnt="3" custScaleX="146951" custScaleY="201011" custLinFactNeighborX="1489" custLinFactNeighborY="-12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B755C-C8AF-4C91-9D1F-B1B7741442D1}" type="pres">
      <dgm:prSet presAssocID="{D956252A-B2C2-4583-A0FD-00AD67DB5D7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D6AA8-6C0A-493A-A368-988BC7150E90}" type="pres">
      <dgm:prSet presAssocID="{D956252A-B2C2-4583-A0FD-00AD67DB5D71}" presName="parentNode1" presStyleLbl="node1" presStyleIdx="2" presStyleCnt="3" custScaleX="95791" custScaleY="158000" custLinFactY="23583" custLinFactNeighborX="15386" custLinFactNeighborY="100000">
        <dgm:presLayoutVars>
          <dgm:chMax val="1"/>
          <dgm:bulletEnabled val="1"/>
        </dgm:presLayoutVars>
      </dgm:prSet>
      <dgm:spPr/>
    </dgm:pt>
    <dgm:pt modelId="{A38FF5AD-6C61-4049-A9E3-062068EA4A17}" type="pres">
      <dgm:prSet presAssocID="{D956252A-B2C2-4583-A0FD-00AD67DB5D71}" presName="connSite1" presStyleCnt="0"/>
      <dgm:spPr/>
    </dgm:pt>
  </dgm:ptLst>
  <dgm:cxnLst>
    <dgm:cxn modelId="{CA5DBDA6-97DF-4430-BBF3-A0E36F316E8F}" type="presOf" srcId="{52331755-50F3-4FE0-B57E-CC65C994E023}" destId="{0159B46B-1A3B-4800-83A1-3E1D35FA9918}" srcOrd="0" destOrd="2" presId="urn:microsoft.com/office/officeart/2005/8/layout/hProcess4"/>
    <dgm:cxn modelId="{CD2BC389-4BAC-4557-A3BC-6AAD699F44B5}" type="presOf" srcId="{8E982D65-A6B6-40D3-BACE-5B9248D0FFEF}" destId="{023860B3-B37A-4714-BE1E-B2A5089F14FE}" srcOrd="0" destOrd="0" presId="urn:microsoft.com/office/officeart/2005/8/layout/hProcess4"/>
    <dgm:cxn modelId="{9D788C80-4E07-47F2-BD7B-ED57435BFEDB}" type="presOf" srcId="{C7095379-89B9-4B1D-ACFE-83ED7D228FA6}" destId="{CDC90273-E457-4D88-9C55-6D75D3DE4B8B}" srcOrd="1" destOrd="6" presId="urn:microsoft.com/office/officeart/2005/8/layout/hProcess4"/>
    <dgm:cxn modelId="{B5363327-C3DF-4A52-A06B-85834678E9A8}" type="presOf" srcId="{5A10A0A3-1587-429D-B45F-F1C0F3204C69}" destId="{CBDAC0D9-90F6-4633-8D4E-1E1A11532484}" srcOrd="0" destOrd="0" presId="urn:microsoft.com/office/officeart/2005/8/layout/hProcess4"/>
    <dgm:cxn modelId="{7894B8AB-B196-4D5B-B5E4-CE7FD8831D87}" type="presOf" srcId="{048888CC-FA28-4F91-8F56-A3A8E269CB30}" destId="{BE33924C-96BB-49C0-B83A-F799DC2CDC77}" srcOrd="0" destOrd="1" presId="urn:microsoft.com/office/officeart/2005/8/layout/hProcess4"/>
    <dgm:cxn modelId="{CCDDD1C1-CDB1-4FFF-8F2B-FD23D0088167}" type="presOf" srcId="{50AFC94A-4A51-4142-99D0-0C871094FE17}" destId="{A9CA13C9-694C-4A4C-8FDF-84477273387E}" srcOrd="0" destOrd="1" presId="urn:microsoft.com/office/officeart/2005/8/layout/hProcess4"/>
    <dgm:cxn modelId="{145E48D5-349C-4AA8-B1F8-D18B306EA21D}" srcId="{70E3691F-8A20-4859-BA86-B6E152BE7537}" destId="{0E94FFC9-C1D0-4DFC-844C-32FDD4C9ADBA}" srcOrd="1" destOrd="0" parTransId="{D50FF011-B045-449D-A510-936794C67C4B}" sibTransId="{54CBC879-FE66-4E4C-92A1-142D6768F656}"/>
    <dgm:cxn modelId="{997EF2D9-5069-4A86-BC2B-B4ABFA754BA2}" type="presOf" srcId="{280A9B0F-4F8D-4D64-8D34-0DCE3FFA2951}" destId="{CDC90273-E457-4D88-9C55-6D75D3DE4B8B}" srcOrd="1" destOrd="5" presId="urn:microsoft.com/office/officeart/2005/8/layout/hProcess4"/>
    <dgm:cxn modelId="{B86DB107-94D6-485E-9FA1-EFDAAA03E9EF}" srcId="{70E3691F-8A20-4859-BA86-B6E152BE7537}" destId="{C7095379-89B9-4B1D-ACFE-83ED7D228FA6}" srcOrd="6" destOrd="0" parTransId="{C65D6D1A-4D77-4884-AE07-1A0841AB5E7B}" sibTransId="{DB054743-22F8-4B13-A336-29B46A1C2CBE}"/>
    <dgm:cxn modelId="{BC92F551-4E1E-459C-AA26-404E41CA0D6C}" type="presOf" srcId="{2B1E0D5F-FBF0-4C0D-BBD9-59DCAD0D89AD}" destId="{A9CA13C9-694C-4A4C-8FDF-84477273387E}" srcOrd="0" destOrd="0" presId="urn:microsoft.com/office/officeart/2005/8/layout/hProcess4"/>
    <dgm:cxn modelId="{74B339E7-195F-40F3-8F02-7640B171D193}" srcId="{D956252A-B2C2-4583-A0FD-00AD67DB5D71}" destId="{50AFC94A-4A51-4142-99D0-0C871094FE17}" srcOrd="1" destOrd="0" parTransId="{7A4404C2-E2BC-4F42-AFB8-2F3A4A7626F4}" sibTransId="{7F87729B-DFC4-4F59-ADDF-7FE5007D7210}"/>
    <dgm:cxn modelId="{24DA38A1-F754-4A0F-9CA5-CE6317D0FCCB}" type="presOf" srcId="{21256C69-949B-451D-8D19-39377CA52C63}" destId="{CDC90273-E457-4D88-9C55-6D75D3DE4B8B}" srcOrd="1" destOrd="0" presId="urn:microsoft.com/office/officeart/2005/8/layout/hProcess4"/>
    <dgm:cxn modelId="{1E698E0E-470A-4BC2-94B5-B67F202004AF}" type="presOf" srcId="{93D11E13-B516-4C5B-A999-3C5E3EDC03D2}" destId="{BE33924C-96BB-49C0-B83A-F799DC2CDC77}" srcOrd="0" destOrd="2" presId="urn:microsoft.com/office/officeart/2005/8/layout/hProcess4"/>
    <dgm:cxn modelId="{5A8C120E-69F5-4A96-97EC-4FB9BB86A984}" type="presOf" srcId="{6813F0EB-EC0A-418E-81B0-6785F737471E}" destId="{0159B46B-1A3B-4800-83A1-3E1D35FA9918}" srcOrd="0" destOrd="7" presId="urn:microsoft.com/office/officeart/2005/8/layout/hProcess4"/>
    <dgm:cxn modelId="{0EC6EF9B-8114-4540-9ED6-6410364B5B1E}" type="presOf" srcId="{C5160A65-C8AA-4879-A4A4-E3523E173A47}" destId="{63C38451-727B-4868-8497-1DB975815589}" srcOrd="1" destOrd="4" presId="urn:microsoft.com/office/officeart/2005/8/layout/hProcess4"/>
    <dgm:cxn modelId="{9C1FC90E-FA46-4972-AC93-56C5F047CC89}" type="presOf" srcId="{70E3691F-8A20-4859-BA86-B6E152BE7537}" destId="{BB7A7F9E-A493-4166-BE2D-CC145D500636}" srcOrd="0" destOrd="0" presId="urn:microsoft.com/office/officeart/2005/8/layout/hProcess4"/>
    <dgm:cxn modelId="{AADA9858-CF0A-4746-B92B-C89417B03603}" srcId="{D956252A-B2C2-4583-A0FD-00AD67DB5D71}" destId="{2B1E0D5F-FBF0-4C0D-BBD9-59DCAD0D89AD}" srcOrd="0" destOrd="0" parTransId="{D597DFB4-617B-43F7-B859-42451DC3F947}" sibTransId="{D0DAC58B-1E29-41C7-8255-75941D535818}"/>
    <dgm:cxn modelId="{EBBD7BA8-686D-4FB5-9532-2208A82FDAF7}" srcId="{70E3691F-8A20-4859-BA86-B6E152BE7537}" destId="{280A9B0F-4F8D-4D64-8D34-0DCE3FFA2951}" srcOrd="5" destOrd="0" parTransId="{0892559D-F2F4-49FB-9943-6FA2BF6FC832}" sibTransId="{0504FD21-033C-43B0-9876-4FC99889DFE3}"/>
    <dgm:cxn modelId="{97940D17-0597-4125-B77F-AC9E1C5EB35A}" srcId="{70E3691F-8A20-4859-BA86-B6E152BE7537}" destId="{62F8D415-3964-48A7-8190-29F383B4F737}" srcOrd="8" destOrd="0" parTransId="{4CA0644F-AAB0-459A-982E-B45823A052D6}" sibTransId="{1A18F161-9AC8-4B16-A72D-D48B91E81214}"/>
    <dgm:cxn modelId="{326C135A-B958-4D1F-8EEB-6B6C03E4C1B3}" srcId="{8E982D65-A6B6-40D3-BACE-5B9248D0FFEF}" destId="{C5160A65-C8AA-4879-A4A4-E3523E173A47}" srcOrd="4" destOrd="0" parTransId="{1B82DA37-A13C-4F4D-9413-AD88405A1169}" sibTransId="{17A8C0AB-0650-4343-A6F1-ABED269B42A1}"/>
    <dgm:cxn modelId="{552E5AB8-4E1E-41A7-B89D-A4059B9F3050}" type="presOf" srcId="{2E0B0D54-9F20-413B-856C-075531D0B0B7}" destId="{CDC90273-E457-4D88-9C55-6D75D3DE4B8B}" srcOrd="1" destOrd="3" presId="urn:microsoft.com/office/officeart/2005/8/layout/hProcess4"/>
    <dgm:cxn modelId="{29C11B0E-F50F-42C6-B195-DC789492B758}" type="presOf" srcId="{C7095379-89B9-4B1D-ACFE-83ED7D228FA6}" destId="{0159B46B-1A3B-4800-83A1-3E1D35FA9918}" srcOrd="0" destOrd="6" presId="urn:microsoft.com/office/officeart/2005/8/layout/hProcess4"/>
    <dgm:cxn modelId="{E1789143-6F9F-44E1-9792-075BB5A08999}" type="presOf" srcId="{8820496E-37A6-4FBB-90A3-8360B1370DE5}" destId="{63C38451-727B-4868-8497-1DB975815589}" srcOrd="1" destOrd="3" presId="urn:microsoft.com/office/officeart/2005/8/layout/hProcess4"/>
    <dgm:cxn modelId="{141BFCE6-6008-4F76-9875-24D2C60EF09D}" type="presOf" srcId="{237BD31F-8267-4EF9-A11B-6CD70B7B789B}" destId="{CDC90273-E457-4D88-9C55-6D75D3DE4B8B}" srcOrd="1" destOrd="4" presId="urn:microsoft.com/office/officeart/2005/8/layout/hProcess4"/>
    <dgm:cxn modelId="{306A6BE8-4896-4A33-B3EA-7CCE038CA431}" type="presOf" srcId="{C5160A65-C8AA-4879-A4A4-E3523E173A47}" destId="{BE33924C-96BB-49C0-B83A-F799DC2CDC77}" srcOrd="0" destOrd="4" presId="urn:microsoft.com/office/officeart/2005/8/layout/hProcess4"/>
    <dgm:cxn modelId="{29FDF8F2-2DF8-470E-B678-A1602E7AF42B}" type="presOf" srcId="{21256C69-949B-451D-8D19-39377CA52C63}" destId="{0159B46B-1A3B-4800-83A1-3E1D35FA9918}" srcOrd="0" destOrd="0" presId="urn:microsoft.com/office/officeart/2005/8/layout/hProcess4"/>
    <dgm:cxn modelId="{91F71892-0C19-4C6D-B29F-01CD29351E2C}" type="presOf" srcId="{4408271F-B589-4E8B-BB47-7132D19EB8BB}" destId="{C49B7BE3-D473-4BD0-AB78-FA6BD45348E6}" srcOrd="0" destOrd="0" presId="urn:microsoft.com/office/officeart/2005/8/layout/hProcess4"/>
    <dgm:cxn modelId="{CC054142-6DF0-42AD-A5CA-B57A71520E34}" type="presOf" srcId="{280A9B0F-4F8D-4D64-8D34-0DCE3FFA2951}" destId="{0159B46B-1A3B-4800-83A1-3E1D35FA9918}" srcOrd="0" destOrd="5" presId="urn:microsoft.com/office/officeart/2005/8/layout/hProcess4"/>
    <dgm:cxn modelId="{A2BE7112-4CB1-4D70-BB62-AEF3F398C3E6}" type="presOf" srcId="{62F8D415-3964-48A7-8190-29F383B4F737}" destId="{0159B46B-1A3B-4800-83A1-3E1D35FA9918}" srcOrd="0" destOrd="8" presId="urn:microsoft.com/office/officeart/2005/8/layout/hProcess4"/>
    <dgm:cxn modelId="{28743772-F8D4-4337-AE91-E53CC691CA51}" type="presOf" srcId="{0E94FFC9-C1D0-4DFC-844C-32FDD4C9ADBA}" destId="{CDC90273-E457-4D88-9C55-6D75D3DE4B8B}" srcOrd="1" destOrd="1" presId="urn:microsoft.com/office/officeart/2005/8/layout/hProcess4"/>
    <dgm:cxn modelId="{AD5C594A-3194-40FA-BD46-FD121CFC0D22}" type="presOf" srcId="{86F1B8B2-C6FE-46B2-9FB0-33749BC12443}" destId="{BE33924C-96BB-49C0-B83A-F799DC2CDC77}" srcOrd="0" destOrd="0" presId="urn:microsoft.com/office/officeart/2005/8/layout/hProcess4"/>
    <dgm:cxn modelId="{E44BC2E4-01AE-4AA9-BB67-FF00C51CF52C}" srcId="{70E3691F-8A20-4859-BA86-B6E152BE7537}" destId="{21256C69-949B-451D-8D19-39377CA52C63}" srcOrd="0" destOrd="0" parTransId="{63B5EAFE-596B-41CE-BFB1-72C46D40F74C}" sibTransId="{89311637-CEA0-40AA-A440-049A7AE3925B}"/>
    <dgm:cxn modelId="{5248552F-B022-4A1A-B8D6-EB9D46588E70}" srcId="{5A10A0A3-1587-429D-B45F-F1C0F3204C69}" destId="{8E982D65-A6B6-40D3-BACE-5B9248D0FFEF}" srcOrd="0" destOrd="0" parTransId="{8BA85904-5793-4707-B556-F346BBD67DAD}" sibTransId="{4408271F-B589-4E8B-BB47-7132D19EB8BB}"/>
    <dgm:cxn modelId="{9D5745AB-5446-47EF-9D4C-624DD49B32B5}" type="presOf" srcId="{ED42FA33-BF97-440F-BA6C-DA0F8540A81B}" destId="{46D72C14-49FA-4246-B92B-977913376BF0}" srcOrd="0" destOrd="0" presId="urn:microsoft.com/office/officeart/2005/8/layout/hProcess4"/>
    <dgm:cxn modelId="{58FABAC8-3647-493F-8013-E6E05CFB261C}" srcId="{8E982D65-A6B6-40D3-BACE-5B9248D0FFEF}" destId="{86F1B8B2-C6FE-46B2-9FB0-33749BC12443}" srcOrd="0" destOrd="0" parTransId="{BD9D53C0-9549-4D1C-85A0-F3CA97A97F09}" sibTransId="{05378321-C32D-4355-8629-B739E4E6AEAD}"/>
    <dgm:cxn modelId="{53E61240-5768-4F06-836D-98D6DB0B0C9A}" type="presOf" srcId="{2E0B0D54-9F20-413B-856C-075531D0B0B7}" destId="{0159B46B-1A3B-4800-83A1-3E1D35FA9918}" srcOrd="0" destOrd="3" presId="urn:microsoft.com/office/officeart/2005/8/layout/hProcess4"/>
    <dgm:cxn modelId="{82115175-F887-447D-AE33-A792D9914222}" type="presOf" srcId="{86F1B8B2-C6FE-46B2-9FB0-33749BC12443}" destId="{63C38451-727B-4868-8497-1DB975815589}" srcOrd="1" destOrd="0" presId="urn:microsoft.com/office/officeart/2005/8/layout/hProcess4"/>
    <dgm:cxn modelId="{FE764D45-8BDE-4436-AD1B-100396D5307D}" type="presOf" srcId="{50AFC94A-4A51-4142-99D0-0C871094FE17}" destId="{121B755C-C8AF-4C91-9D1F-B1B7741442D1}" srcOrd="1" destOrd="1" presId="urn:microsoft.com/office/officeart/2005/8/layout/hProcess4"/>
    <dgm:cxn modelId="{FEAD94DB-0797-402F-9405-66031DD1A172}" type="presOf" srcId="{52331755-50F3-4FE0-B57E-CC65C994E023}" destId="{CDC90273-E457-4D88-9C55-6D75D3DE4B8B}" srcOrd="1" destOrd="2" presId="urn:microsoft.com/office/officeart/2005/8/layout/hProcess4"/>
    <dgm:cxn modelId="{79EE12EA-95AD-4B85-B3C3-350ECA18DDAB}" type="presOf" srcId="{0E94FFC9-C1D0-4DFC-844C-32FDD4C9ADBA}" destId="{0159B46B-1A3B-4800-83A1-3E1D35FA9918}" srcOrd="0" destOrd="1" presId="urn:microsoft.com/office/officeart/2005/8/layout/hProcess4"/>
    <dgm:cxn modelId="{5D2BEFB8-F598-401A-A754-91EC48029791}" srcId="{70E3691F-8A20-4859-BA86-B6E152BE7537}" destId="{6813F0EB-EC0A-418E-81B0-6785F737471E}" srcOrd="7" destOrd="0" parTransId="{40691883-9362-412D-94E8-32B032071B72}" sibTransId="{8390D7B3-1B57-4B9F-A91D-22173BBB7EB4}"/>
    <dgm:cxn modelId="{D03E826B-4921-4EB7-9D68-A95B92F234FF}" type="presOf" srcId="{62F8D415-3964-48A7-8190-29F383B4F737}" destId="{CDC90273-E457-4D88-9C55-6D75D3DE4B8B}" srcOrd="1" destOrd="8" presId="urn:microsoft.com/office/officeart/2005/8/layout/hProcess4"/>
    <dgm:cxn modelId="{251A1616-F6DE-4EC2-93EF-A351ACE609F8}" srcId="{8E982D65-A6B6-40D3-BACE-5B9248D0FFEF}" destId="{048888CC-FA28-4F91-8F56-A3A8E269CB30}" srcOrd="1" destOrd="0" parTransId="{229DE18B-572A-4C12-BA84-8053787B593A}" sibTransId="{F328D0CC-0E76-493C-9FC2-9A7E7F941FC6}"/>
    <dgm:cxn modelId="{8CDD8D94-322F-49A8-8B7B-E3918B5F7BFB}" srcId="{70E3691F-8A20-4859-BA86-B6E152BE7537}" destId="{52331755-50F3-4FE0-B57E-CC65C994E023}" srcOrd="2" destOrd="0" parTransId="{9C09C420-DEED-44A8-98EE-4B5F1332CA15}" sibTransId="{847D380B-936E-452B-8F81-C561DB532B01}"/>
    <dgm:cxn modelId="{FBB49B19-4DDC-4EB6-B31C-F2461EB3B225}" type="presOf" srcId="{D956252A-B2C2-4583-A0FD-00AD67DB5D71}" destId="{684D6AA8-6C0A-493A-A368-988BC7150E90}" srcOrd="0" destOrd="0" presId="urn:microsoft.com/office/officeart/2005/8/layout/hProcess4"/>
    <dgm:cxn modelId="{2E363484-AB2A-4ABF-8E92-2C6FE4985E7D}" srcId="{8E982D65-A6B6-40D3-BACE-5B9248D0FFEF}" destId="{8820496E-37A6-4FBB-90A3-8360B1370DE5}" srcOrd="3" destOrd="0" parTransId="{4548FEA5-8E56-4314-BFD2-70E671661846}" sibTransId="{46B54DDE-69D9-4BFB-BB67-FF60A45DCFAA}"/>
    <dgm:cxn modelId="{F3100D06-CD49-4756-A4AB-9505A8AC4EEF}" type="presOf" srcId="{8820496E-37A6-4FBB-90A3-8360B1370DE5}" destId="{BE33924C-96BB-49C0-B83A-F799DC2CDC77}" srcOrd="0" destOrd="3" presId="urn:microsoft.com/office/officeart/2005/8/layout/hProcess4"/>
    <dgm:cxn modelId="{299B4394-033C-44BA-BB12-4C799877E501}" type="presOf" srcId="{93D11E13-B516-4C5B-A999-3C5E3EDC03D2}" destId="{63C38451-727B-4868-8497-1DB975815589}" srcOrd="1" destOrd="2" presId="urn:microsoft.com/office/officeart/2005/8/layout/hProcess4"/>
    <dgm:cxn modelId="{3D1DBDA6-8546-42EA-995B-BCAD01CCEAC8}" type="presOf" srcId="{237BD31F-8267-4EF9-A11B-6CD70B7B789B}" destId="{0159B46B-1A3B-4800-83A1-3E1D35FA9918}" srcOrd="0" destOrd="4" presId="urn:microsoft.com/office/officeart/2005/8/layout/hProcess4"/>
    <dgm:cxn modelId="{937AE01B-378C-4ED3-9A0E-EFF88E8560A8}" srcId="{8E982D65-A6B6-40D3-BACE-5B9248D0FFEF}" destId="{93D11E13-B516-4C5B-A999-3C5E3EDC03D2}" srcOrd="2" destOrd="0" parTransId="{29A6D476-E043-47DF-AF5E-6D9E808B0F83}" sibTransId="{97C58DB8-6C1E-4B3A-ABCE-82EC1C401CFD}"/>
    <dgm:cxn modelId="{EBDC604A-D82E-4A6F-B13D-7775889D8041}" srcId="{70E3691F-8A20-4859-BA86-B6E152BE7537}" destId="{237BD31F-8267-4EF9-A11B-6CD70B7B789B}" srcOrd="4" destOrd="0" parTransId="{33D3FF92-43D0-4437-BFE7-5D6B80B6C5E9}" sibTransId="{B90519DA-965B-46CB-A944-BC5D81ED6FBA}"/>
    <dgm:cxn modelId="{20A87C9B-6932-4874-89BC-5BCBC451CF91}" type="presOf" srcId="{6813F0EB-EC0A-418E-81B0-6785F737471E}" destId="{CDC90273-E457-4D88-9C55-6D75D3DE4B8B}" srcOrd="1" destOrd="7" presId="urn:microsoft.com/office/officeart/2005/8/layout/hProcess4"/>
    <dgm:cxn modelId="{A169102D-A484-4FF4-A9C5-83A63D0878C8}" srcId="{70E3691F-8A20-4859-BA86-B6E152BE7537}" destId="{2E0B0D54-9F20-413B-856C-075531D0B0B7}" srcOrd="3" destOrd="0" parTransId="{C0A67FAA-4BA6-4C4C-BC2D-BE298B41A020}" sibTransId="{56697553-E4A0-4C84-8142-6F26EA2546D0}"/>
    <dgm:cxn modelId="{E2D55BBE-5CD6-4384-901C-68FB5F0D8BCA}" type="presOf" srcId="{048888CC-FA28-4F91-8F56-A3A8E269CB30}" destId="{63C38451-727B-4868-8497-1DB975815589}" srcOrd="1" destOrd="1" presId="urn:microsoft.com/office/officeart/2005/8/layout/hProcess4"/>
    <dgm:cxn modelId="{54BE44FF-FB03-4F4E-AB62-81EE77991CF9}" srcId="{5A10A0A3-1587-429D-B45F-F1C0F3204C69}" destId="{70E3691F-8A20-4859-BA86-B6E152BE7537}" srcOrd="1" destOrd="0" parTransId="{600B0A12-6C70-436D-809D-78191CAE3EE8}" sibTransId="{ED42FA33-BF97-440F-BA6C-DA0F8540A81B}"/>
    <dgm:cxn modelId="{E0384038-8355-48BC-A2CD-A17C2CB7FFFC}" type="presOf" srcId="{2B1E0D5F-FBF0-4C0D-BBD9-59DCAD0D89AD}" destId="{121B755C-C8AF-4C91-9D1F-B1B7741442D1}" srcOrd="1" destOrd="0" presId="urn:microsoft.com/office/officeart/2005/8/layout/hProcess4"/>
    <dgm:cxn modelId="{4549A37B-43DC-4919-B52F-A5A3CDD8B787}" srcId="{5A10A0A3-1587-429D-B45F-F1C0F3204C69}" destId="{D956252A-B2C2-4583-A0FD-00AD67DB5D71}" srcOrd="2" destOrd="0" parTransId="{2D918F30-4325-499E-A358-8CBE88F810CB}" sibTransId="{45ED6AF9-2D31-4938-9D45-161C680B1C8A}"/>
    <dgm:cxn modelId="{413EB43C-8DF9-47BD-B836-58EC5211C4D2}" type="presParOf" srcId="{CBDAC0D9-90F6-4633-8D4E-1E1A11532484}" destId="{C0C85120-B3C5-47C2-B4BE-1A56EE9BA7DF}" srcOrd="0" destOrd="0" presId="urn:microsoft.com/office/officeart/2005/8/layout/hProcess4"/>
    <dgm:cxn modelId="{5F245A07-B88B-4FB0-80E9-5C385A957D71}" type="presParOf" srcId="{CBDAC0D9-90F6-4633-8D4E-1E1A11532484}" destId="{7AB92A45-F826-430A-8A4C-F20E89519A4F}" srcOrd="1" destOrd="0" presId="urn:microsoft.com/office/officeart/2005/8/layout/hProcess4"/>
    <dgm:cxn modelId="{7ECE4D95-97FC-4BA7-B108-ED8FE2F1F706}" type="presParOf" srcId="{CBDAC0D9-90F6-4633-8D4E-1E1A11532484}" destId="{D4FCBC3B-4C3D-4162-8A54-20427E880D48}" srcOrd="2" destOrd="0" presId="urn:microsoft.com/office/officeart/2005/8/layout/hProcess4"/>
    <dgm:cxn modelId="{39FEC859-420F-4906-8944-129036FD13B1}" type="presParOf" srcId="{D4FCBC3B-4C3D-4162-8A54-20427E880D48}" destId="{288677A5-91F1-4C2D-94FD-63933D62E03F}" srcOrd="0" destOrd="0" presId="urn:microsoft.com/office/officeart/2005/8/layout/hProcess4"/>
    <dgm:cxn modelId="{0486E7AD-9BA5-4B42-B15B-D059DCBC4FFB}" type="presParOf" srcId="{288677A5-91F1-4C2D-94FD-63933D62E03F}" destId="{E8CD7CFF-79C7-4E23-841F-E640A9ACCC08}" srcOrd="0" destOrd="0" presId="urn:microsoft.com/office/officeart/2005/8/layout/hProcess4"/>
    <dgm:cxn modelId="{8B287C0D-0672-41FF-B685-2734E41BA121}" type="presParOf" srcId="{288677A5-91F1-4C2D-94FD-63933D62E03F}" destId="{BE33924C-96BB-49C0-B83A-F799DC2CDC77}" srcOrd="1" destOrd="0" presId="urn:microsoft.com/office/officeart/2005/8/layout/hProcess4"/>
    <dgm:cxn modelId="{0B5FF500-0DF1-418A-98A8-CD3F04539954}" type="presParOf" srcId="{288677A5-91F1-4C2D-94FD-63933D62E03F}" destId="{63C38451-727B-4868-8497-1DB975815589}" srcOrd="2" destOrd="0" presId="urn:microsoft.com/office/officeart/2005/8/layout/hProcess4"/>
    <dgm:cxn modelId="{89922A0D-0292-4C5B-A2CC-EF7B031F3AD4}" type="presParOf" srcId="{288677A5-91F1-4C2D-94FD-63933D62E03F}" destId="{023860B3-B37A-4714-BE1E-B2A5089F14FE}" srcOrd="3" destOrd="0" presId="urn:microsoft.com/office/officeart/2005/8/layout/hProcess4"/>
    <dgm:cxn modelId="{D112D8D2-D0AC-4007-BDD2-CADC1D14D37F}" type="presParOf" srcId="{288677A5-91F1-4C2D-94FD-63933D62E03F}" destId="{A1665604-640E-41DD-BFB4-7A9F48168F61}" srcOrd="4" destOrd="0" presId="urn:microsoft.com/office/officeart/2005/8/layout/hProcess4"/>
    <dgm:cxn modelId="{5C68681B-B130-4DCA-9046-0934A0874164}" type="presParOf" srcId="{D4FCBC3B-4C3D-4162-8A54-20427E880D48}" destId="{C49B7BE3-D473-4BD0-AB78-FA6BD45348E6}" srcOrd="1" destOrd="0" presId="urn:microsoft.com/office/officeart/2005/8/layout/hProcess4"/>
    <dgm:cxn modelId="{69444B84-07C8-49DB-89DA-B22AFBB5D5D3}" type="presParOf" srcId="{D4FCBC3B-4C3D-4162-8A54-20427E880D48}" destId="{0C7F37A3-51E3-4156-8096-BEB6FD8B536E}" srcOrd="2" destOrd="0" presId="urn:microsoft.com/office/officeart/2005/8/layout/hProcess4"/>
    <dgm:cxn modelId="{6FEB1D0A-674B-4DE2-95D1-C8C00FCA16A6}" type="presParOf" srcId="{0C7F37A3-51E3-4156-8096-BEB6FD8B536E}" destId="{4BFE6D81-1EE2-4384-9F0F-7EA16CE4C2D5}" srcOrd="0" destOrd="0" presId="urn:microsoft.com/office/officeart/2005/8/layout/hProcess4"/>
    <dgm:cxn modelId="{482BBDBC-CFB1-4841-A7FD-31A479364349}" type="presParOf" srcId="{0C7F37A3-51E3-4156-8096-BEB6FD8B536E}" destId="{0159B46B-1A3B-4800-83A1-3E1D35FA9918}" srcOrd="1" destOrd="0" presId="urn:microsoft.com/office/officeart/2005/8/layout/hProcess4"/>
    <dgm:cxn modelId="{F701B337-460E-4DB7-A60A-57468681D5D9}" type="presParOf" srcId="{0C7F37A3-51E3-4156-8096-BEB6FD8B536E}" destId="{CDC90273-E457-4D88-9C55-6D75D3DE4B8B}" srcOrd="2" destOrd="0" presId="urn:microsoft.com/office/officeart/2005/8/layout/hProcess4"/>
    <dgm:cxn modelId="{CD09C589-B3D3-4FF0-B58A-62EC2DD29D17}" type="presParOf" srcId="{0C7F37A3-51E3-4156-8096-BEB6FD8B536E}" destId="{BB7A7F9E-A493-4166-BE2D-CC145D500636}" srcOrd="3" destOrd="0" presId="urn:microsoft.com/office/officeart/2005/8/layout/hProcess4"/>
    <dgm:cxn modelId="{F6BAC78C-3D56-4E9E-9EBF-AF6D31612C7F}" type="presParOf" srcId="{0C7F37A3-51E3-4156-8096-BEB6FD8B536E}" destId="{39EF4543-0623-4551-BD07-809492BF2F49}" srcOrd="4" destOrd="0" presId="urn:microsoft.com/office/officeart/2005/8/layout/hProcess4"/>
    <dgm:cxn modelId="{6428C20B-802B-4F2B-BCF5-56F989B4DEBE}" type="presParOf" srcId="{D4FCBC3B-4C3D-4162-8A54-20427E880D48}" destId="{46D72C14-49FA-4246-B92B-977913376BF0}" srcOrd="3" destOrd="0" presId="urn:microsoft.com/office/officeart/2005/8/layout/hProcess4"/>
    <dgm:cxn modelId="{0E2D1ABE-925C-4513-ACFE-C4C56BAEA15B}" type="presParOf" srcId="{D4FCBC3B-4C3D-4162-8A54-20427E880D48}" destId="{DAC67A08-6DA1-40F8-8FFB-9E2C15C13CB2}" srcOrd="4" destOrd="0" presId="urn:microsoft.com/office/officeart/2005/8/layout/hProcess4"/>
    <dgm:cxn modelId="{D8E76DA1-AADD-4F75-9993-3BC921C87E76}" type="presParOf" srcId="{DAC67A08-6DA1-40F8-8FFB-9E2C15C13CB2}" destId="{78895576-D097-485C-BBD4-9466B060099E}" srcOrd="0" destOrd="0" presId="urn:microsoft.com/office/officeart/2005/8/layout/hProcess4"/>
    <dgm:cxn modelId="{646FFC96-2878-4A51-8B6B-2CC7FC4AB310}" type="presParOf" srcId="{DAC67A08-6DA1-40F8-8FFB-9E2C15C13CB2}" destId="{A9CA13C9-694C-4A4C-8FDF-84477273387E}" srcOrd="1" destOrd="0" presId="urn:microsoft.com/office/officeart/2005/8/layout/hProcess4"/>
    <dgm:cxn modelId="{DB9D8FF2-E9E1-401A-B806-082A98B6B1F4}" type="presParOf" srcId="{DAC67A08-6DA1-40F8-8FFB-9E2C15C13CB2}" destId="{121B755C-C8AF-4C91-9D1F-B1B7741442D1}" srcOrd="2" destOrd="0" presId="urn:microsoft.com/office/officeart/2005/8/layout/hProcess4"/>
    <dgm:cxn modelId="{245F66BF-D841-49CA-8526-3AB650D454B1}" type="presParOf" srcId="{DAC67A08-6DA1-40F8-8FFB-9E2C15C13CB2}" destId="{684D6AA8-6C0A-493A-A368-988BC7150E90}" srcOrd="3" destOrd="0" presId="urn:microsoft.com/office/officeart/2005/8/layout/hProcess4"/>
    <dgm:cxn modelId="{213BCBBE-4797-4D7C-9530-3D4E23C1B49F}" type="presParOf" srcId="{DAC67A08-6DA1-40F8-8FFB-9E2C15C13CB2}" destId="{A38FF5AD-6C61-4049-A9E3-062068EA4A1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F1CEDA-CB15-4362-AF78-2AFC7241997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600040-1A12-4E20-BF8E-2476640F945A}">
      <dgm:prSet phldrT="[Текст]"/>
      <dgm:spPr/>
      <dgm:t>
        <a:bodyPr/>
        <a:lstStyle/>
        <a:p>
          <a:r>
            <a:rPr lang="ru-RU" dirty="0" smtClean="0"/>
            <a:t>СО                   по образцу</a:t>
          </a:r>
          <a:endParaRPr lang="ru-RU" dirty="0"/>
        </a:p>
      </dgm:t>
    </dgm:pt>
    <dgm:pt modelId="{07BD00BF-D15D-4380-A42F-E5B9E099B058}" type="parTrans" cxnId="{78509287-0A1C-41A2-9C16-748F940EA8DE}">
      <dgm:prSet/>
      <dgm:spPr/>
      <dgm:t>
        <a:bodyPr/>
        <a:lstStyle/>
        <a:p>
          <a:endParaRPr lang="ru-RU"/>
        </a:p>
      </dgm:t>
    </dgm:pt>
    <dgm:pt modelId="{51A085B8-4624-43B2-9CD7-66A9BB5A1999}" type="sibTrans" cxnId="{78509287-0A1C-41A2-9C16-748F940EA8DE}">
      <dgm:prSet/>
      <dgm:spPr/>
      <dgm:t>
        <a:bodyPr/>
        <a:lstStyle/>
        <a:p>
          <a:endParaRPr lang="ru-RU"/>
        </a:p>
      </dgm:t>
    </dgm:pt>
    <dgm:pt modelId="{6C6100C5-592E-4E97-B846-853AFFDEB9BB}">
      <dgm:prSet phldrT="[Текст]" custT="1"/>
      <dgm:spPr/>
      <dgm:t>
        <a:bodyPr/>
        <a:lstStyle/>
        <a:p>
          <a:r>
            <a:rPr lang="ru-RU" sz="1400" b="1" dirty="0" smtClean="0"/>
            <a:t>ВО аплодисменты, групп по дескрипторам </a:t>
          </a:r>
          <a:endParaRPr lang="ru-RU" sz="1400" b="1" dirty="0"/>
        </a:p>
      </dgm:t>
    </dgm:pt>
    <dgm:pt modelId="{55A26728-0044-49E0-8443-36126BCD9D77}" type="parTrans" cxnId="{1B225BF7-6856-4DE0-B1E4-AFBB5682DCDC}">
      <dgm:prSet/>
      <dgm:spPr/>
      <dgm:t>
        <a:bodyPr/>
        <a:lstStyle/>
        <a:p>
          <a:endParaRPr lang="ru-RU"/>
        </a:p>
      </dgm:t>
    </dgm:pt>
    <dgm:pt modelId="{0EE11007-46EE-4A63-851A-5AD29D600022}" type="sibTrans" cxnId="{1B225BF7-6856-4DE0-B1E4-AFBB5682DCDC}">
      <dgm:prSet/>
      <dgm:spPr/>
      <dgm:t>
        <a:bodyPr/>
        <a:lstStyle/>
        <a:p>
          <a:endParaRPr lang="ru-RU"/>
        </a:p>
      </dgm:t>
    </dgm:pt>
    <dgm:pt modelId="{C3E791C6-A219-430B-85B4-A75044D7500E}">
      <dgm:prSet custT="1"/>
      <dgm:spPr/>
      <dgm:t>
        <a:bodyPr/>
        <a:lstStyle/>
        <a:p>
          <a:r>
            <a:rPr lang="ru-RU" sz="1600" dirty="0" smtClean="0"/>
            <a:t>Оценка учителем «Правильно\ неправильно», «</a:t>
          </a:r>
          <a:r>
            <a:rPr lang="ru-RU" sz="1600" dirty="0" err="1" smtClean="0"/>
            <a:t>Стикер-лайк</a:t>
          </a:r>
          <a:r>
            <a:rPr lang="ru-RU" sz="1600" dirty="0" smtClean="0"/>
            <a:t>»</a:t>
          </a:r>
          <a:endParaRPr lang="ru-RU" sz="1600" dirty="0"/>
        </a:p>
      </dgm:t>
    </dgm:pt>
    <dgm:pt modelId="{DF0B5E42-8B2E-4B1F-A4C3-A06736493003}" type="parTrans" cxnId="{C5BD22DB-5126-423D-AEEC-3BCD0F3DE9F6}">
      <dgm:prSet/>
      <dgm:spPr/>
      <dgm:t>
        <a:bodyPr/>
        <a:lstStyle/>
        <a:p>
          <a:endParaRPr lang="ru-RU"/>
        </a:p>
      </dgm:t>
    </dgm:pt>
    <dgm:pt modelId="{C3A54C9F-F240-40AD-8100-4CA806EC0A7D}" type="sibTrans" cxnId="{C5BD22DB-5126-423D-AEEC-3BCD0F3DE9F6}">
      <dgm:prSet/>
      <dgm:spPr/>
      <dgm:t>
        <a:bodyPr/>
        <a:lstStyle/>
        <a:p>
          <a:endParaRPr lang="ru-RU"/>
        </a:p>
      </dgm:t>
    </dgm:pt>
    <dgm:pt modelId="{BDB6296A-66A6-43B8-A8E8-ECBFA9FE4627}">
      <dgm:prSet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</a:rPr>
            <a:t>«Пирамида достижений»</a:t>
          </a:r>
          <a:endParaRPr lang="ru-RU" sz="2800" b="1" dirty="0">
            <a:solidFill>
              <a:srgbClr val="00B050"/>
            </a:solidFill>
          </a:endParaRPr>
        </a:p>
      </dgm:t>
    </dgm:pt>
    <dgm:pt modelId="{284192B4-2213-4EAF-846B-5C8A2218BAE9}" type="parTrans" cxnId="{B689C9EE-A025-4251-8F90-44EE1239BD64}">
      <dgm:prSet/>
      <dgm:spPr/>
      <dgm:t>
        <a:bodyPr/>
        <a:lstStyle/>
        <a:p>
          <a:endParaRPr lang="ru-RU"/>
        </a:p>
      </dgm:t>
    </dgm:pt>
    <dgm:pt modelId="{393B75DB-2E7C-4BB5-BA39-97D2BFCCB988}" type="sibTrans" cxnId="{B689C9EE-A025-4251-8F90-44EE1239BD64}">
      <dgm:prSet/>
      <dgm:spPr/>
      <dgm:t>
        <a:bodyPr/>
        <a:lstStyle/>
        <a:p>
          <a:endParaRPr lang="ru-RU"/>
        </a:p>
      </dgm:t>
    </dgm:pt>
    <dgm:pt modelId="{E9AC1E3F-A580-4038-B196-17C860ECB47F}" type="pres">
      <dgm:prSet presAssocID="{CDF1CEDA-CB15-4362-AF78-2AFC72419979}" presName="Name0" presStyleCnt="0">
        <dgm:presLayoutVars>
          <dgm:chMax val="4"/>
          <dgm:resizeHandles val="exact"/>
        </dgm:presLayoutVars>
      </dgm:prSet>
      <dgm:spPr/>
    </dgm:pt>
    <dgm:pt modelId="{E457924A-58A0-4FA7-9D19-BC04023DF0C3}" type="pres">
      <dgm:prSet presAssocID="{CDF1CEDA-CB15-4362-AF78-2AFC72419979}" presName="ellipse" presStyleLbl="trBgShp" presStyleIdx="0" presStyleCnt="1"/>
      <dgm:spPr/>
    </dgm:pt>
    <dgm:pt modelId="{41A00421-438F-4BD0-A0CC-D4B98B43D1B7}" type="pres">
      <dgm:prSet presAssocID="{CDF1CEDA-CB15-4362-AF78-2AFC72419979}" presName="arrow1" presStyleLbl="fgShp" presStyleIdx="0" presStyleCnt="1" custLinFactNeighborX="22683" custLinFactNeighborY="17309"/>
      <dgm:spPr/>
    </dgm:pt>
    <dgm:pt modelId="{D7A4103B-1040-460C-999A-890CB1344F1E}" type="pres">
      <dgm:prSet presAssocID="{CDF1CEDA-CB15-4362-AF78-2AFC72419979}" presName="rectangle" presStyleLbl="revTx" presStyleIdx="0" presStyleCnt="1" custScaleX="115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C41DC-30E3-4ACA-B69D-897ABF410BB3}" type="pres">
      <dgm:prSet presAssocID="{6C6100C5-592E-4E97-B846-853AFFDEB9BB}" presName="item1" presStyleLbl="node1" presStyleIdx="0" presStyleCnt="3" custScaleX="139545" custScaleY="124671" custLinFactNeighborX="9464" custLinFactNeighborY="16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2EEE5-FB54-4259-8277-BE328AEC1854}" type="pres">
      <dgm:prSet presAssocID="{C3E791C6-A219-430B-85B4-A75044D7500E}" presName="item2" presStyleLbl="node1" presStyleIdx="1" presStyleCnt="3" custScaleX="1422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10677-73F8-47A6-BD01-84B2B9EA3EE4}" type="pres">
      <dgm:prSet presAssocID="{BDB6296A-66A6-43B8-A8E8-ECBFA9FE4627}" presName="item3" presStyleLbl="node1" presStyleIdx="2" presStyleCnt="3" custScaleX="134147" custLinFactNeighborX="41139" custLinFactNeighborY="12077">
        <dgm:presLayoutVars>
          <dgm:bulletEnabled val="1"/>
        </dgm:presLayoutVars>
      </dgm:prSet>
      <dgm:spPr/>
    </dgm:pt>
    <dgm:pt modelId="{F1A8137B-A797-4ED8-9FE9-53309AAC3C0F}" type="pres">
      <dgm:prSet presAssocID="{CDF1CEDA-CB15-4362-AF78-2AFC72419979}" presName="funnel" presStyleLbl="trAlignAcc1" presStyleIdx="0" presStyleCnt="1" custScaleX="129617" custScaleY="107165" custLinFactNeighborX="2788" custLinFactNeighborY="898"/>
      <dgm:spPr/>
    </dgm:pt>
  </dgm:ptLst>
  <dgm:cxnLst>
    <dgm:cxn modelId="{CFF90FC8-C6C4-4CC1-A034-F6003834D989}" type="presOf" srcId="{CDF1CEDA-CB15-4362-AF78-2AFC72419979}" destId="{E9AC1E3F-A580-4038-B196-17C860ECB47F}" srcOrd="0" destOrd="0" presId="urn:microsoft.com/office/officeart/2005/8/layout/funnel1"/>
    <dgm:cxn modelId="{78509287-0A1C-41A2-9C16-748F940EA8DE}" srcId="{CDF1CEDA-CB15-4362-AF78-2AFC72419979}" destId="{D0600040-1A12-4E20-BF8E-2476640F945A}" srcOrd="0" destOrd="0" parTransId="{07BD00BF-D15D-4380-A42F-E5B9E099B058}" sibTransId="{51A085B8-4624-43B2-9CD7-66A9BB5A1999}"/>
    <dgm:cxn modelId="{8F7E47B2-227C-4677-B0E8-D53DA4DFAF4C}" type="presOf" srcId="{BDB6296A-66A6-43B8-A8E8-ECBFA9FE4627}" destId="{D7A4103B-1040-460C-999A-890CB1344F1E}" srcOrd="0" destOrd="0" presId="urn:microsoft.com/office/officeart/2005/8/layout/funnel1"/>
    <dgm:cxn modelId="{C5BD22DB-5126-423D-AEEC-3BCD0F3DE9F6}" srcId="{CDF1CEDA-CB15-4362-AF78-2AFC72419979}" destId="{C3E791C6-A219-430B-85B4-A75044D7500E}" srcOrd="2" destOrd="0" parTransId="{DF0B5E42-8B2E-4B1F-A4C3-A06736493003}" sibTransId="{C3A54C9F-F240-40AD-8100-4CA806EC0A7D}"/>
    <dgm:cxn modelId="{094A7EC5-C157-44A9-8BD5-28F0A2AF6465}" type="presOf" srcId="{D0600040-1A12-4E20-BF8E-2476640F945A}" destId="{84F10677-73F8-47A6-BD01-84B2B9EA3EE4}" srcOrd="0" destOrd="0" presId="urn:microsoft.com/office/officeart/2005/8/layout/funnel1"/>
    <dgm:cxn modelId="{E93DF647-5F2F-4E35-BD3A-1AE4D6420C0B}" type="presOf" srcId="{C3E791C6-A219-430B-85B4-A75044D7500E}" destId="{255C41DC-30E3-4ACA-B69D-897ABF410BB3}" srcOrd="0" destOrd="0" presId="urn:microsoft.com/office/officeart/2005/8/layout/funnel1"/>
    <dgm:cxn modelId="{1B225BF7-6856-4DE0-B1E4-AFBB5682DCDC}" srcId="{CDF1CEDA-CB15-4362-AF78-2AFC72419979}" destId="{6C6100C5-592E-4E97-B846-853AFFDEB9BB}" srcOrd="1" destOrd="0" parTransId="{55A26728-0044-49E0-8443-36126BCD9D77}" sibTransId="{0EE11007-46EE-4A63-851A-5AD29D600022}"/>
    <dgm:cxn modelId="{19CC4664-83E6-41B5-A8C7-0EF3A8392DB2}" type="presOf" srcId="{6C6100C5-592E-4E97-B846-853AFFDEB9BB}" destId="{F712EEE5-FB54-4259-8277-BE328AEC1854}" srcOrd="0" destOrd="0" presId="urn:microsoft.com/office/officeart/2005/8/layout/funnel1"/>
    <dgm:cxn modelId="{B689C9EE-A025-4251-8F90-44EE1239BD64}" srcId="{CDF1CEDA-CB15-4362-AF78-2AFC72419979}" destId="{BDB6296A-66A6-43B8-A8E8-ECBFA9FE4627}" srcOrd="3" destOrd="0" parTransId="{284192B4-2213-4EAF-846B-5C8A2218BAE9}" sibTransId="{393B75DB-2E7C-4BB5-BA39-97D2BFCCB988}"/>
    <dgm:cxn modelId="{90E7F596-CE7C-43FC-BB2A-861D809C6A5A}" type="presParOf" srcId="{E9AC1E3F-A580-4038-B196-17C860ECB47F}" destId="{E457924A-58A0-4FA7-9D19-BC04023DF0C3}" srcOrd="0" destOrd="0" presId="urn:microsoft.com/office/officeart/2005/8/layout/funnel1"/>
    <dgm:cxn modelId="{9425BE1C-9A24-40B7-8D0F-92A1BB348529}" type="presParOf" srcId="{E9AC1E3F-A580-4038-B196-17C860ECB47F}" destId="{41A00421-438F-4BD0-A0CC-D4B98B43D1B7}" srcOrd="1" destOrd="0" presId="urn:microsoft.com/office/officeart/2005/8/layout/funnel1"/>
    <dgm:cxn modelId="{23698FEC-6F7C-44F6-93D4-CC006B9BAE1A}" type="presParOf" srcId="{E9AC1E3F-A580-4038-B196-17C860ECB47F}" destId="{D7A4103B-1040-460C-999A-890CB1344F1E}" srcOrd="2" destOrd="0" presId="urn:microsoft.com/office/officeart/2005/8/layout/funnel1"/>
    <dgm:cxn modelId="{4D41B96B-805B-4A7C-A8C4-DF0C2DDA61FE}" type="presParOf" srcId="{E9AC1E3F-A580-4038-B196-17C860ECB47F}" destId="{255C41DC-30E3-4ACA-B69D-897ABF410BB3}" srcOrd="3" destOrd="0" presId="urn:microsoft.com/office/officeart/2005/8/layout/funnel1"/>
    <dgm:cxn modelId="{802589DC-52C4-4F1D-8061-876A8DB3379B}" type="presParOf" srcId="{E9AC1E3F-A580-4038-B196-17C860ECB47F}" destId="{F712EEE5-FB54-4259-8277-BE328AEC1854}" srcOrd="4" destOrd="0" presId="urn:microsoft.com/office/officeart/2005/8/layout/funnel1"/>
    <dgm:cxn modelId="{92E49713-8340-4EA3-A459-6669A6E5C1DD}" type="presParOf" srcId="{E9AC1E3F-A580-4038-B196-17C860ECB47F}" destId="{84F10677-73F8-47A6-BD01-84B2B9EA3EE4}" srcOrd="5" destOrd="0" presId="urn:microsoft.com/office/officeart/2005/8/layout/funnel1"/>
    <dgm:cxn modelId="{4E48E32A-BAC8-4843-9C61-7055990DCE71}" type="presParOf" srcId="{E9AC1E3F-A580-4038-B196-17C860ECB47F}" destId="{F1A8137B-A797-4ED8-9FE9-53309AAC3C0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B7D9C-9D97-45F8-B73A-CFC0C4FE0B09}">
      <dsp:nvSpPr>
        <dsp:cNvPr id="0" name=""/>
        <dsp:cNvSpPr/>
      </dsp:nvSpPr>
      <dsp:spPr>
        <a:xfrm rot="5400000">
          <a:off x="-228932" y="236393"/>
          <a:ext cx="1526216" cy="10683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Раздел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Тема</a:t>
          </a:r>
          <a:endParaRPr lang="ru-RU" sz="1400" kern="1200" dirty="0"/>
        </a:p>
      </dsp:txBody>
      <dsp:txXfrm rot="-5400000">
        <a:off x="1" y="541637"/>
        <a:ext cx="1068351" cy="457865"/>
      </dsp:txXfrm>
    </dsp:sp>
    <dsp:sp modelId="{1FDFF9C1-D11D-4EA6-9941-F2B418FC6EE2}">
      <dsp:nvSpPr>
        <dsp:cNvPr id="0" name=""/>
        <dsp:cNvSpPr/>
      </dsp:nvSpPr>
      <dsp:spPr>
        <a:xfrm rot="5400000">
          <a:off x="4322370" y="-3246558"/>
          <a:ext cx="992562" cy="75006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База данных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Создание базы данных в электронных таблицах MS </a:t>
          </a:r>
          <a:r>
            <a:rPr lang="ru-RU" sz="1800" kern="1200" dirty="0" err="1" smtClean="0"/>
            <a:t>Ехсel</a:t>
          </a:r>
          <a:endParaRPr lang="ru-RU" sz="1800" kern="1200" dirty="0"/>
        </a:p>
      </dsp:txBody>
      <dsp:txXfrm rot="-5400000">
        <a:off x="1068352" y="55913"/>
        <a:ext cx="7452147" cy="895656"/>
      </dsp:txXfrm>
    </dsp:sp>
    <dsp:sp modelId="{5D03FC59-A1E6-4AC0-BF1D-C22628FC573B}">
      <dsp:nvSpPr>
        <dsp:cNvPr id="0" name=""/>
        <dsp:cNvSpPr/>
      </dsp:nvSpPr>
      <dsp:spPr>
        <a:xfrm rot="5400000">
          <a:off x="-228932" y="1618891"/>
          <a:ext cx="1526216" cy="10683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Цели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обучения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924135"/>
        <a:ext cx="1068351" cy="457865"/>
      </dsp:txXfrm>
    </dsp:sp>
    <dsp:sp modelId="{04E18FD3-4BC1-442C-AEFE-D8EB15D0BC75}">
      <dsp:nvSpPr>
        <dsp:cNvPr id="0" name=""/>
        <dsp:cNvSpPr/>
      </dsp:nvSpPr>
      <dsp:spPr>
        <a:xfrm rot="5400000">
          <a:off x="4322631" y="-1864321"/>
          <a:ext cx="992040" cy="75006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9.2.2.2 – создание базы данных в электронной таблице</a:t>
          </a:r>
          <a:endParaRPr lang="ru-RU" sz="2000" kern="1200" dirty="0"/>
        </a:p>
      </dsp:txBody>
      <dsp:txXfrm rot="-5400000">
        <a:off x="1068352" y="1438385"/>
        <a:ext cx="7452173" cy="895186"/>
      </dsp:txXfrm>
    </dsp:sp>
    <dsp:sp modelId="{831E6F70-6B26-4903-B4E4-7F48F054DEC9}">
      <dsp:nvSpPr>
        <dsp:cNvPr id="0" name=""/>
        <dsp:cNvSpPr/>
      </dsp:nvSpPr>
      <dsp:spPr>
        <a:xfrm rot="5400000">
          <a:off x="-228932" y="3001389"/>
          <a:ext cx="1526216" cy="10683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Цели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урок</a:t>
          </a:r>
          <a:endParaRPr lang="ru-RU" sz="1400" kern="1200" dirty="0"/>
        </a:p>
      </dsp:txBody>
      <dsp:txXfrm rot="-5400000">
        <a:off x="1" y="3306633"/>
        <a:ext cx="1068351" cy="457865"/>
      </dsp:txXfrm>
    </dsp:sp>
    <dsp:sp modelId="{B9469BDB-9E5A-40FC-8079-6ECCC94CCF24}">
      <dsp:nvSpPr>
        <dsp:cNvPr id="0" name=""/>
        <dsp:cNvSpPr/>
      </dsp:nvSpPr>
      <dsp:spPr>
        <a:xfrm rot="5400000">
          <a:off x="4322631" y="-481823"/>
          <a:ext cx="992040" cy="75006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Создают базу данных в электронной таблице.</a:t>
          </a:r>
          <a:endParaRPr lang="ru-RU" sz="2000" kern="1200" dirty="0"/>
        </a:p>
      </dsp:txBody>
      <dsp:txXfrm rot="-5400000">
        <a:off x="1068352" y="2820883"/>
        <a:ext cx="7452173" cy="895186"/>
      </dsp:txXfrm>
    </dsp:sp>
    <dsp:sp modelId="{59A51BB3-BDA8-498C-A64E-84F31E56C02E}">
      <dsp:nvSpPr>
        <dsp:cNvPr id="0" name=""/>
        <dsp:cNvSpPr/>
      </dsp:nvSpPr>
      <dsp:spPr>
        <a:xfrm rot="5400000">
          <a:off x="-228932" y="4383887"/>
          <a:ext cx="1526216" cy="10683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Критерии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оценивания</a:t>
          </a:r>
          <a:endParaRPr lang="ru-RU" sz="1200" kern="1200" dirty="0"/>
        </a:p>
      </dsp:txBody>
      <dsp:txXfrm rot="-5400000">
        <a:off x="1" y="4689131"/>
        <a:ext cx="1068351" cy="457865"/>
      </dsp:txXfrm>
    </dsp:sp>
    <dsp:sp modelId="{0315592B-C1F5-4B2D-9B5F-645A4269430E}">
      <dsp:nvSpPr>
        <dsp:cNvPr id="0" name=""/>
        <dsp:cNvSpPr/>
      </dsp:nvSpPr>
      <dsp:spPr>
        <a:xfrm rot="5400000">
          <a:off x="4322631" y="900674"/>
          <a:ext cx="992040" cy="75006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определяет структуру базы данных в электронной таблице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создает базу данных в электронной таблице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1068352" y="4203381"/>
        <a:ext cx="7452173" cy="895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3924C-96BB-49C0-B83A-F799DC2CDC77}">
      <dsp:nvSpPr>
        <dsp:cNvPr id="0" name=""/>
        <dsp:cNvSpPr/>
      </dsp:nvSpPr>
      <dsp:spPr>
        <a:xfrm>
          <a:off x="0" y="742752"/>
          <a:ext cx="3010879" cy="3639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ПН «Улыбнись»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Деление на группы: «Программы MS»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Блиц опрос «Случайное колесо»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ГР «Таблица- соответствия»</a:t>
          </a:r>
        </a:p>
        <a:p>
          <a:pPr lvl="1">
            <a:spcBef>
              <a:spcPct val="0"/>
            </a:spcBef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>
        <a:off x="83761" y="826513"/>
        <a:ext cx="2843357" cy="2692304"/>
      </dsp:txXfrm>
    </dsp:sp>
    <dsp:sp modelId="{C49B7BE3-D473-4BD0-AB78-FA6BD45348E6}">
      <dsp:nvSpPr>
        <dsp:cNvPr id="0" name=""/>
        <dsp:cNvSpPr/>
      </dsp:nvSpPr>
      <dsp:spPr>
        <a:xfrm>
          <a:off x="1335422" y="2231546"/>
          <a:ext cx="3214704" cy="3214704"/>
        </a:xfrm>
        <a:prstGeom prst="leftCircularArrow">
          <a:avLst>
            <a:gd name="adj1" fmla="val 1427"/>
            <a:gd name="adj2" fmla="val 168722"/>
            <a:gd name="adj3" fmla="val 194016"/>
            <a:gd name="adj4" fmla="val 7274273"/>
            <a:gd name="adj5" fmla="val 16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860B3-B37A-4714-BE1E-B2A5089F14FE}">
      <dsp:nvSpPr>
        <dsp:cNvPr id="0" name=""/>
        <dsp:cNvSpPr/>
      </dsp:nvSpPr>
      <dsp:spPr>
        <a:xfrm>
          <a:off x="1290807" y="4101670"/>
          <a:ext cx="1688346" cy="1069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Начало урока</a:t>
          </a:r>
          <a:endParaRPr lang="ru-RU" sz="2000" b="1" kern="1200" dirty="0"/>
        </a:p>
      </dsp:txBody>
      <dsp:txXfrm>
        <a:off x="1322119" y="4132982"/>
        <a:ext cx="1625722" cy="1006441"/>
      </dsp:txXfrm>
    </dsp:sp>
    <dsp:sp modelId="{0159B46B-1A3B-4800-83A1-3E1D35FA9918}">
      <dsp:nvSpPr>
        <dsp:cNvPr id="0" name=""/>
        <dsp:cNvSpPr/>
      </dsp:nvSpPr>
      <dsp:spPr>
        <a:xfrm>
          <a:off x="3277477" y="390127"/>
          <a:ext cx="3128781" cy="5010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Видео «Создание БД в 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Excel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»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ГР «Бизнесмены» Проектирование и конструирование БД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ПР за компьютером Создание схемы БД и ввод данных 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200" kern="1200" dirty="0"/>
        </a:p>
      </dsp:txBody>
      <dsp:txXfrm>
        <a:off x="3369116" y="1555439"/>
        <a:ext cx="2945503" cy="3753521"/>
      </dsp:txXfrm>
    </dsp:sp>
    <dsp:sp modelId="{46D72C14-49FA-4246-B92B-977913376BF0}">
      <dsp:nvSpPr>
        <dsp:cNvPr id="0" name=""/>
        <dsp:cNvSpPr/>
      </dsp:nvSpPr>
      <dsp:spPr>
        <a:xfrm>
          <a:off x="3953793" y="-57385"/>
          <a:ext cx="3673493" cy="3673493"/>
        </a:xfrm>
        <a:prstGeom prst="circularArrow">
          <a:avLst>
            <a:gd name="adj1" fmla="val 1249"/>
            <a:gd name="adj2" fmla="val 147061"/>
            <a:gd name="adj3" fmla="val 21098918"/>
            <a:gd name="adj4" fmla="val 13997000"/>
            <a:gd name="adj5" fmla="val 14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A7F9E-A493-4166-BE2D-CC145D500636}">
      <dsp:nvSpPr>
        <dsp:cNvPr id="0" name=""/>
        <dsp:cNvSpPr/>
      </dsp:nvSpPr>
      <dsp:spPr>
        <a:xfrm>
          <a:off x="3662351" y="346850"/>
          <a:ext cx="2119560" cy="1167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Середина урока</a:t>
          </a:r>
          <a:endParaRPr lang="ru-RU" sz="2000" b="1" kern="1200" dirty="0"/>
        </a:p>
      </dsp:txBody>
      <dsp:txXfrm>
        <a:off x="3696551" y="381050"/>
        <a:ext cx="2051160" cy="1099276"/>
      </dsp:txXfrm>
    </dsp:sp>
    <dsp:sp modelId="{A9CA13C9-694C-4A4C-8FDF-84477273387E}">
      <dsp:nvSpPr>
        <dsp:cNvPr id="0" name=""/>
        <dsp:cNvSpPr/>
      </dsp:nvSpPr>
      <dsp:spPr>
        <a:xfrm>
          <a:off x="6576499" y="1227064"/>
          <a:ext cx="2315980" cy="2612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Рефлексия. «Пирамида достижений»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ДЗ «БД домашней библиотеки</a:t>
          </a:r>
          <a:endParaRPr lang="ru-RU" sz="2000" kern="1200" dirty="0"/>
        </a:p>
      </dsp:txBody>
      <dsp:txXfrm>
        <a:off x="6636630" y="1287195"/>
        <a:ext cx="2195718" cy="1932745"/>
      </dsp:txXfrm>
    </dsp:sp>
    <dsp:sp modelId="{684D6AA8-6C0A-493A-A368-988BC7150E90}">
      <dsp:nvSpPr>
        <dsp:cNvPr id="0" name=""/>
        <dsp:cNvSpPr/>
      </dsp:nvSpPr>
      <dsp:spPr>
        <a:xfrm>
          <a:off x="7541717" y="3598613"/>
          <a:ext cx="1341944" cy="880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Конец урока</a:t>
          </a:r>
          <a:endParaRPr lang="ru-RU" sz="2000" b="1" kern="1200" dirty="0"/>
        </a:p>
      </dsp:txBody>
      <dsp:txXfrm>
        <a:off x="7567497" y="3624393"/>
        <a:ext cx="1290384" cy="828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7924A-58A0-4FA7-9D19-BC04023DF0C3}">
      <dsp:nvSpPr>
        <dsp:cNvPr id="0" name=""/>
        <dsp:cNvSpPr/>
      </dsp:nvSpPr>
      <dsp:spPr>
        <a:xfrm>
          <a:off x="1968788" y="313913"/>
          <a:ext cx="4760628" cy="165330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00421-438F-4BD0-A0CC-D4B98B43D1B7}">
      <dsp:nvSpPr>
        <dsp:cNvPr id="0" name=""/>
        <dsp:cNvSpPr/>
      </dsp:nvSpPr>
      <dsp:spPr>
        <a:xfrm>
          <a:off x="4104456" y="4464497"/>
          <a:ext cx="922602" cy="590465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4103B-1040-460C-999A-890CB1344F1E}">
      <dsp:nvSpPr>
        <dsp:cNvPr id="0" name=""/>
        <dsp:cNvSpPr/>
      </dsp:nvSpPr>
      <dsp:spPr>
        <a:xfrm>
          <a:off x="1800203" y="4834665"/>
          <a:ext cx="5112561" cy="110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</a:rPr>
            <a:t>«Пирамида достижений»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1800203" y="4834665"/>
        <a:ext cx="5112561" cy="1107123"/>
      </dsp:txXfrm>
    </dsp:sp>
    <dsp:sp modelId="{255C41DC-30E3-4ACA-B69D-897ABF410BB3}">
      <dsp:nvSpPr>
        <dsp:cNvPr id="0" name=""/>
        <dsp:cNvSpPr/>
      </dsp:nvSpPr>
      <dsp:spPr>
        <a:xfrm>
          <a:off x="3528399" y="2160245"/>
          <a:ext cx="2317402" cy="2070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Оценка учителем «Правильно\ неправильно», «</a:t>
          </a:r>
          <a:r>
            <a:rPr lang="ru-RU" sz="1600" kern="1200" dirty="0" err="1" smtClean="0"/>
            <a:t>Стикер-лайк</a:t>
          </a:r>
          <a:r>
            <a:rPr lang="ru-RU" sz="1600" kern="1200" dirty="0" smtClean="0"/>
            <a:t>»</a:t>
          </a:r>
          <a:endParaRPr lang="ru-RU" sz="1600" kern="1200" dirty="0"/>
        </a:p>
      </dsp:txBody>
      <dsp:txXfrm>
        <a:off x="3867775" y="2463447"/>
        <a:ext cx="1638650" cy="1463987"/>
      </dsp:txXfrm>
    </dsp:sp>
    <dsp:sp modelId="{F712EEE5-FB54-4259-8277-BE328AEC1854}">
      <dsp:nvSpPr>
        <dsp:cNvPr id="0" name=""/>
        <dsp:cNvSpPr/>
      </dsp:nvSpPr>
      <dsp:spPr>
        <a:xfrm>
          <a:off x="2160243" y="849023"/>
          <a:ext cx="2362755" cy="1660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 аплодисменты, групп по дескрипторам </a:t>
          </a:r>
          <a:endParaRPr lang="ru-RU" sz="1400" b="1" kern="1200" dirty="0"/>
        </a:p>
      </dsp:txBody>
      <dsp:txXfrm>
        <a:off x="2506260" y="1092225"/>
        <a:ext cx="1670721" cy="1174280"/>
      </dsp:txXfrm>
    </dsp:sp>
    <dsp:sp modelId="{84F10677-73F8-47A6-BD01-84B2B9EA3EE4}">
      <dsp:nvSpPr>
        <dsp:cNvPr id="0" name=""/>
        <dsp:cNvSpPr/>
      </dsp:nvSpPr>
      <dsp:spPr>
        <a:xfrm>
          <a:off x="4608519" y="648067"/>
          <a:ext cx="2227758" cy="1660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                   по образцу</a:t>
          </a:r>
          <a:endParaRPr lang="ru-RU" sz="2100" kern="1200" dirty="0"/>
        </a:p>
      </dsp:txBody>
      <dsp:txXfrm>
        <a:off x="4934767" y="891269"/>
        <a:ext cx="1575262" cy="1174280"/>
      </dsp:txXfrm>
    </dsp:sp>
    <dsp:sp modelId="{F1A8137B-A797-4ED8-9FE9-53309AAC3C0F}">
      <dsp:nvSpPr>
        <dsp:cNvPr id="0" name=""/>
        <dsp:cNvSpPr/>
      </dsp:nvSpPr>
      <dsp:spPr>
        <a:xfrm>
          <a:off x="1152148" y="-16"/>
          <a:ext cx="6696758" cy="442940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5FDCF-1EAD-450B-9BD5-C832368312C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BA425-A09C-466E-980D-A9EFF77CA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9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88A91F-9F25-4AA2-8826-8783E386841F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6EAC8E-DA2F-42DD-8F6B-28D4A46EC3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820150" cy="6477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КГУ «Основная средняя школа села </a:t>
            </a:r>
            <a:r>
              <a:rPr lang="ru-RU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Жалтырколь</a:t>
            </a: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отдела образования по </a:t>
            </a:r>
            <a:r>
              <a:rPr lang="ru-RU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Аршалынскому</a:t>
            </a: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управления образования </a:t>
            </a:r>
            <a:r>
              <a:rPr lang="ru-RU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области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информатики Борщ Лена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Васильевна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43158829"/>
              </p:ext>
            </p:extLst>
          </p:nvPr>
        </p:nvGraphicFramePr>
        <p:xfrm>
          <a:off x="395536" y="1052736"/>
          <a:ext cx="85689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366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820150" cy="6477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АКТИВНЫЕ МЕТОДЫ ОБУЧЕНИЯ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54754309"/>
              </p:ext>
            </p:extLst>
          </p:nvPr>
        </p:nvGraphicFramePr>
        <p:xfrm>
          <a:off x="251520" y="1052736"/>
          <a:ext cx="88924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96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820150" cy="6477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ОЦЕНИВАНИЕ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97477153"/>
              </p:ext>
            </p:extLst>
          </p:nvPr>
        </p:nvGraphicFramePr>
        <p:xfrm>
          <a:off x="179512" y="836712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32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Задание . Создать базу данных:</a:t>
            </a:r>
          </a:p>
          <a:p>
            <a:r>
              <a:rPr lang="ru-RU" dirty="0"/>
              <a:t>1 группа «продажа сотовых телефонов», </a:t>
            </a:r>
            <a:endParaRPr lang="ru-RU" dirty="0" smtClean="0"/>
          </a:p>
          <a:p>
            <a:r>
              <a:rPr lang="ru-RU" dirty="0" smtClean="0"/>
              <a:t>2 группа «продажа </a:t>
            </a:r>
            <a:r>
              <a:rPr lang="ru-RU" dirty="0"/>
              <a:t>автомобилей»,    </a:t>
            </a:r>
            <a:endParaRPr lang="ru-RU" dirty="0" smtClean="0"/>
          </a:p>
          <a:p>
            <a:r>
              <a:rPr lang="ru-RU" dirty="0" smtClean="0"/>
              <a:t>3 группа </a:t>
            </a:r>
            <a:r>
              <a:rPr lang="ru-RU" dirty="0"/>
              <a:t>«продажа бытовой химии</a:t>
            </a:r>
            <a:r>
              <a:rPr lang="ru-RU" dirty="0" smtClean="0"/>
              <a:t>».       </a:t>
            </a:r>
          </a:p>
          <a:p>
            <a:pPr marL="109728" indent="0">
              <a:buNone/>
            </a:pPr>
            <a:r>
              <a:rPr lang="ru-RU" dirty="0" smtClean="0"/>
              <a:t>ГР. Выполняют </a:t>
            </a:r>
            <a:r>
              <a:rPr lang="ru-RU" dirty="0"/>
              <a:t>1-2 этап Проектирование и конструирование БД </a:t>
            </a:r>
            <a:r>
              <a:rPr lang="ru-RU" dirty="0" smtClean="0"/>
              <a:t>(5 </a:t>
            </a:r>
            <a:r>
              <a:rPr lang="ru-RU" dirty="0"/>
              <a:t>мин</a:t>
            </a:r>
            <a:r>
              <a:rPr lang="ru-RU" dirty="0" smtClean="0"/>
              <a:t>).</a:t>
            </a:r>
          </a:p>
          <a:p>
            <a:pPr marL="109728" indent="0">
              <a:buNone/>
            </a:pPr>
            <a:r>
              <a:rPr lang="ru-RU" dirty="0" smtClean="0"/>
              <a:t>Дескрипторы:</a:t>
            </a:r>
            <a:endParaRPr lang="ru-RU" dirty="0"/>
          </a:p>
          <a:p>
            <a:pPr marL="109728" indent="0">
              <a:buNone/>
            </a:pPr>
            <a:r>
              <a:rPr lang="ru-RU" dirty="0" smtClean="0"/>
              <a:t>Защита </a:t>
            </a:r>
            <a:r>
              <a:rPr lang="ru-RU" dirty="0"/>
              <a:t>постера.</a:t>
            </a:r>
          </a:p>
          <a:p>
            <a:pPr marL="109728" indent="0">
              <a:buNone/>
            </a:pPr>
            <a:r>
              <a:rPr lang="ru-RU" dirty="0" smtClean="0"/>
              <a:t>ИР</a:t>
            </a:r>
            <a:r>
              <a:rPr lang="ru-RU" dirty="0"/>
              <a:t>. Практическая работа.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3-4 </a:t>
            </a:r>
            <a:r>
              <a:rPr lang="ru-RU" dirty="0"/>
              <a:t>этап Создание схемы БД и ввод данных.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67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1478</TotalTime>
  <Words>216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КГУ «Основная средняя школа села Жалтырколь отдела образования по Аршалынскому району управления образования Акмолинской области учитель информатики Борщ Лена Васильевна </vt:lpstr>
      <vt:lpstr>АКТИВНЫЕ МЕТОДЫ ОБУЧЕНИЯ</vt:lpstr>
      <vt:lpstr>ОЦЕНИВАНИЕ</vt:lpstr>
      <vt:lpstr>ФУНКЦИОНАЛЬНАЯ ГРАМОТНОСТЬ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 «Основная средняя школа селаЖалтырколь</dc:title>
  <dc:creator>user</dc:creator>
  <cp:lastModifiedBy>user</cp:lastModifiedBy>
  <cp:revision>14</cp:revision>
  <dcterms:created xsi:type="dcterms:W3CDTF">2022-08-04T03:38:24Z</dcterms:created>
  <dcterms:modified xsi:type="dcterms:W3CDTF">2022-08-05T04:23:47Z</dcterms:modified>
</cp:coreProperties>
</file>