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13B16-E892-42DB-A47E-E7EA9377D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04F2D2-D2F6-4D55-B724-59F190631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F8EDE-D2A2-4D0B-B996-1C58D669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84228-78B0-4A47-A786-37BB5F21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85A7E-612A-405B-B188-E6B75A7E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E1CAD-E66C-44AA-8FEF-A2FFF333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6A600-7629-4132-8DCE-9B9839BD0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ED2B29-4AB0-4505-B525-49091555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A53B1-A6B5-4B9A-810B-B789F2FE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A0B50-28B4-4139-B706-49841621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9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4335B1-184D-441D-AEFA-EF4EDE591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20051B-22DA-4D28-9AA2-A808AE15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98D28-1B95-4877-84EF-CCDC0CFD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D046B-7CAB-4673-B625-91EF7F61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BDF36E-51A8-4EB8-AE0A-00A81C4E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1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C3A2F-CB55-43C3-8671-E417D6EA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AAC87-7927-46C5-8D11-A2E00AC1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CC5B2-33E0-4B86-8291-E571F3F1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92E42-8A6F-407B-AD4C-1F858D90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CD503-1850-4C0C-ADAA-70A325DB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6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C4DBC-7A33-47FF-AAC1-02BC6970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8AD3F-38CC-429A-9628-1077B894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FAF07-50D6-498B-B1FC-7CE464EA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71FDA-DF03-44FA-81E1-5CE2C5C7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51E94-B252-4B51-92D6-71BB52A2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6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E3C11-F887-415E-81B6-648BBFFD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C1475-2629-46DB-8B9D-9E985D5B6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DF7B08-FEE7-4C6B-9A1E-7B2C42BA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5A0A1-E52B-4C1A-BBBA-DA37D59F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A515A1-61B3-4C69-BEA5-D7CF2CB2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92B1B-3E63-423C-9A43-EF5DDE87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8A8C9-6DA9-45FC-BFAE-5EBB6C64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55BDD0-17C1-4822-9A77-9620FC7A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FFC5F3-A8FC-457A-AC29-A4AA281CE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3F859-00E1-4DE4-8325-72089E0D3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C015A4-1621-40B4-9973-1BC1FF254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C5F889-66BC-4F46-93CC-F9BE3A66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FB7512-18CF-4EA9-9F9B-160AC566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F23E13-BEDC-40E2-BF26-40244391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1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CDE1B-E16D-4D05-8B1D-7C58B87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136691-E4F2-4467-BA9E-BDD2D825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B57DEC-DBD0-457C-A4B5-D42CC449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EF8FC8-06B5-445D-B389-08080872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5A2B6F-DE2B-4B1B-A849-065EFFA7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5581B3-A6F7-4B15-9EB9-49D22057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2E291D-35F3-4EB1-89CA-F4BF23F5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4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5501A-6FE2-4045-9339-168EBEB1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7668E-C2DD-49A3-B90F-63866F757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51AF6-F490-4DB3-B30E-9847EE809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497BD-176A-4C79-BEB6-27EDC63B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FB74C-B004-41D1-8D52-8522B919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85412-B388-4A7B-8DA8-D4D44A58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0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72AAD-E5EA-4608-A863-3B4D9ABC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7AF5E8-BDD7-4ADF-AA98-BCBCEC961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663D03-839D-476C-A20F-58A7806FF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55DBD7-85FA-4778-A0A9-EB06DEFC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6503E6-7228-47F9-922F-B67617CC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898271-1585-40D0-9302-8E345A98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2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60210-5523-454D-A57F-782F6416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71B8CE-9E01-4797-AD66-D107C7521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DDDCD-A04D-4178-8E31-6B4AA1DF6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4A7D-2845-4CAA-9E86-190E872BF4E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AAF14-48A7-4DD7-88A0-F23611E66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59F38-3ECE-414E-ADFB-9E8CA837F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E53EA-8031-4761-A0EC-9FF7E2C24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9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7331A-80C6-43DF-86D0-5E6AF162E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B80678-FAB0-426B-B0F4-8F84CE88E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485060-653E-4C81-B8A5-E362DA871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14927" r="10299" b="13586"/>
          <a:stretch/>
        </p:blipFill>
        <p:spPr>
          <a:xfrm>
            <a:off x="-110606" y="0"/>
            <a:ext cx="12340897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AC8C2F-04C4-4692-BEFC-640034E514BC}"/>
              </a:ext>
            </a:extLst>
          </p:cNvPr>
          <p:cNvSpPr/>
          <p:nvPr/>
        </p:nvSpPr>
        <p:spPr>
          <a:xfrm>
            <a:off x="842211" y="269290"/>
            <a:ext cx="10178715" cy="173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сабағында оқушыларда кездесетін олқылықтарды шешудің жолдары.</a:t>
            </a:r>
          </a:p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Жалтыркөл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9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5B69D5-42FD-4A86-8EEF-11A1A9EA3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t="8553" r="10000" b="85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BD2DB2-B58B-4C0C-B62F-7A2931B16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0" t="8553" r="10394" b="8991"/>
          <a:stretch/>
        </p:blipFill>
        <p:spPr>
          <a:xfrm>
            <a:off x="0" y="0"/>
            <a:ext cx="12256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34685-3C29-4862-8671-7227ACF5D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9743" r="10197" b="81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2F5EED-CBB2-4C42-8F17-FB373842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6" t="8992" r="10592" b="98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8C1917-8C11-4069-AC81-4DF9438ED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7" t="8115" r="10395" b="8553"/>
          <a:stretch/>
        </p:blipFill>
        <p:spPr>
          <a:xfrm>
            <a:off x="0" y="0"/>
            <a:ext cx="12192000" cy="69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E2AEEC-5637-41DB-873B-639D50A3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2" t="8115" r="10198" b="8553"/>
          <a:stretch/>
        </p:blipFill>
        <p:spPr>
          <a:xfrm>
            <a:off x="0" y="-1"/>
            <a:ext cx="12192000" cy="69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5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32D5A-2FA1-4213-A037-AF10B5A00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8991" r="10198" b="8553"/>
          <a:stretch/>
        </p:blipFill>
        <p:spPr>
          <a:xfrm>
            <a:off x="-1" y="0"/>
            <a:ext cx="12293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5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C3DE8A-CB12-4ED6-916D-ADC8EABEE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8114" r="10198" b="9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6A0731-2988-4241-BA73-9FD8E0D47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9430" r="10395" b="89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6EEE6A-5758-48D6-AECA-F3E4E1D86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8553" r="10395" b="9430"/>
          <a:stretch/>
        </p:blipFill>
        <p:spPr>
          <a:xfrm>
            <a:off x="0" y="0"/>
            <a:ext cx="12249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3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Айдархан Қапан</dc:creator>
  <cp:lastModifiedBy>Айдархан Қапан</cp:lastModifiedBy>
  <cp:revision>4</cp:revision>
  <dcterms:created xsi:type="dcterms:W3CDTF">2021-01-04T17:55:24Z</dcterms:created>
  <dcterms:modified xsi:type="dcterms:W3CDTF">2021-01-04T18:30:30Z</dcterms:modified>
</cp:coreProperties>
</file>