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9" r:id="rId3"/>
    <p:sldId id="258" r:id="rId4"/>
    <p:sldId id="262" r:id="rId5"/>
    <p:sldId id="264" r:id="rId6"/>
    <p:sldId id="260" r:id="rId7"/>
    <p:sldId id="265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C5F6A-5524-407A-A58E-8CF11746397B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6439D-A6A9-4687-890B-2CD1D8389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439D-A6A9-4687-890B-2CD1D8389D4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80920" cy="648072"/>
          </a:xfrm>
        </p:spPr>
        <p:txBody>
          <a:bodyPr>
            <a:noAutofit/>
          </a:bodyPr>
          <a:lstStyle/>
          <a:p>
            <a:pPr algn="ctr"/>
            <a:r>
              <a:rPr lang="kk-KZ" sz="2800" dirty="0" smtClean="0"/>
              <a:t>“Жалтыркөл негізгі мектебі” КММ</a:t>
            </a:r>
            <a:br>
              <a:rPr lang="kk-KZ" sz="2800" dirty="0" smtClean="0"/>
            </a:br>
            <a:r>
              <a:rPr lang="kk-KZ" sz="2800" dirty="0" smtClean="0"/>
              <a:t>КГУ “Жалтыркольская основная школа”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82089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1124744"/>
            <a:ext cx="3312368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kk-KZ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 директоры: </a:t>
            </a:r>
            <a:r>
              <a:rPr lang="ru-RU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Хусаинова </a:t>
            </a:r>
            <a:r>
              <a:rPr lang="ru-RU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Гульнара</a:t>
            </a:r>
            <a:r>
              <a:rPr lang="ru-RU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Алтабаевна</a:t>
            </a:r>
            <a:endParaRPr lang="ru-RU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86100"/>
            <a:ext cx="8496944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95536" y="6309320"/>
            <a:ext cx="849694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Педагогический коллектив</a:t>
            </a:r>
            <a:endParaRPr lang="ru-RU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5" descr="C:\Users\Администратор\Desktop\Началка рус\Лучший педагог\Новая папка\фото\Жанар Маратовна\фото 2017\IMG-20170612-WA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4663"/>
            <a:ext cx="1728192" cy="237626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Началка рус\Досан А\IMG-20170525-WA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4464496" cy="5239497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Началка рус\Досан А\сурет\IMG-20180416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573016"/>
            <a:ext cx="2088232" cy="2376264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Началка рус\Досан А\сурет\IMG-20180417-WA0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92696"/>
            <a:ext cx="1872208" cy="21266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Ветераны педагогического труда</a:t>
            </a:r>
            <a:endParaRPr lang="ru-RU" sz="3200" b="1" cap="none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67544" y="5990511"/>
            <a:ext cx="4716016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Досмакова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А.Л.,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Н.Ф.,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Балташева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Р.Н. 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Балташев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Д.А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84168" y="2996952"/>
            <a:ext cx="2304256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Климченко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012160" y="6165304"/>
            <a:ext cx="2376264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Газизова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Р.Ж.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067944" y="620688"/>
            <a:ext cx="475252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kk-KZ" sz="2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Төрехан М</a:t>
            </a:r>
            <a:r>
              <a:rPr lang="ru-RU" sz="2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.Б.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2400" b="1" i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ru-RU" sz="2000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место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Жарқын болаша</a:t>
            </a:r>
            <a:r>
              <a:rPr lang="kk-KZ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- 2020 г.</a:t>
            </a:r>
            <a:endParaRPr lang="ru-RU" sz="2000" i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место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Аршалы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аруы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- 2019 г.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место «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Ел құтқарар ер едім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- 2019г.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место «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здік сынып жетекші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- 2020 г.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3 место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Абай Құнанбаевтың 175 ж. ЭССЕ жазу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2020 г.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645024"/>
            <a:ext cx="280831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95936" y="3841789"/>
            <a:ext cx="46805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Мукишева</a:t>
            </a:r>
            <a:r>
              <a:rPr kumimoji="0" lang="ru-RU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Г.М.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kk-KZ" sz="200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место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Аудандық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олимпиада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пәнінен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2019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endParaRPr lang="ru-RU" sz="2000" i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место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Аудандық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олимпиада география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пәнінен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- 2019 г.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200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2808312" cy="287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757"/>
            <a:ext cx="8568952" cy="63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5733256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ТОО АГРО-ФИРМА «ПОИСК»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ТОО 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FORTE METAL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3603118" cy="3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4176464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548680"/>
            <a:ext cx="864096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Спонсоры школы</a:t>
            </a:r>
            <a:br>
              <a:rPr lang="kk-K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kk-K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Мектеп демеушілері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21288"/>
            <a:ext cx="8183880" cy="620688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76672"/>
            <a:ext cx="374441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887241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3888432" cy="2390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284984"/>
            <a:ext cx="3893689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дминистратор\Desktop\Началка рус\Лучший педагог\Новая папка\фото\Жанар Маратовна\фото 2017\IMG-20170521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268760"/>
            <a:ext cx="2880320" cy="27603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47667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Пришкольный участок.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7170" y="1340769"/>
            <a:ext cx="348723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199605"/>
            <a:ext cx="7560840" cy="23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92696"/>
            <a:ext cx="3384376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Администратор\Downloads\IMG_1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92696"/>
            <a:ext cx="3187610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110</TotalTime>
  <Words>141</Words>
  <Application>Microsoft Office PowerPoint</Application>
  <PresentationFormat>Экран (4:3)</PresentationFormat>
  <Paragraphs>23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“Жалтыркөл негізгі мектебі” КММ КГУ “Жалтыркольская основная школа”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“Жалтыркөл негізгі мектебі” КММ КГУ “Жалтыркольская основная школа”</dc:title>
  <dc:creator>Администратор</dc:creator>
  <cp:lastModifiedBy>XTreme.ws</cp:lastModifiedBy>
  <cp:revision>5</cp:revision>
  <dcterms:created xsi:type="dcterms:W3CDTF">2020-08-07T16:22:07Z</dcterms:created>
  <dcterms:modified xsi:type="dcterms:W3CDTF">2020-08-09T07:41:45Z</dcterms:modified>
</cp:coreProperties>
</file>