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86" r:id="rId3"/>
    <p:sldId id="290" r:id="rId4"/>
    <p:sldId id="291" r:id="rId5"/>
    <p:sldId id="292" r:id="rId6"/>
    <p:sldId id="293" r:id="rId7"/>
    <p:sldId id="294" r:id="rId8"/>
    <p:sldId id="296" r:id="rId9"/>
    <p:sldId id="297" r:id="rId10"/>
    <p:sldId id="306" r:id="rId11"/>
    <p:sldId id="307" r:id="rId12"/>
    <p:sldId id="308" r:id="rId13"/>
    <p:sldId id="257" r:id="rId14"/>
    <p:sldId id="275" r:id="rId15"/>
    <p:sldId id="277" r:id="rId16"/>
    <p:sldId id="276" r:id="rId17"/>
    <p:sldId id="280" r:id="rId18"/>
    <p:sldId id="279" r:id="rId19"/>
    <p:sldId id="285" r:id="rId20"/>
    <p:sldId id="281" r:id="rId21"/>
    <p:sldId id="283" r:id="rId22"/>
    <p:sldId id="284" r:id="rId23"/>
    <p:sldId id="31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E5E1B-1E6D-4C6C-8BCC-A01A993C0BCE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165D6-3DAF-48B5-BB7D-54C5C45C5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3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2E27-8AEC-4377-8B0B-F1E680496E1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34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548681"/>
            <a:ext cx="8229600" cy="1512168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/>
              </a:rPr>
              <a:t>Проза периода Великой Отечественной войны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651400"/>
            <a:ext cx="7315200" cy="945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04864"/>
            <a:ext cx="2304256" cy="3446536"/>
          </a:xfrm>
          <a:prstGeom prst="rect">
            <a:avLst/>
          </a:prstGeom>
        </p:spPr>
      </p:pic>
      <p:pic>
        <p:nvPicPr>
          <p:cNvPr id="10" name="Picture 2" descr="F:\дистант\симонов живые и мертвые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9176" y="2204864"/>
            <a:ext cx="22860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95d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18" y="2204864"/>
            <a:ext cx="2266282" cy="346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39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6815" r="20000" b="23848"/>
          <a:stretch/>
        </p:blipFill>
        <p:spPr>
          <a:xfrm>
            <a:off x="755576" y="332656"/>
            <a:ext cx="777686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t="5910" r="20170" b="22642"/>
          <a:stretch/>
        </p:blipFill>
        <p:spPr>
          <a:xfrm>
            <a:off x="683568" y="404664"/>
            <a:ext cx="799288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6723" r="12373" b="16693"/>
          <a:stretch/>
        </p:blipFill>
        <p:spPr>
          <a:xfrm>
            <a:off x="683568" y="476672"/>
            <a:ext cx="784887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1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сатель В. Гроссма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592288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067944" y="318651"/>
            <a:ext cx="4629216" cy="14516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a typeface="Calibri"/>
                <a:cs typeface="Times New Roman"/>
              </a:rPr>
              <a:t>Василий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  <a:ea typeface="Calibri"/>
                <a:cs typeface="Times New Roman"/>
              </a:rPr>
              <a:t>Гроссман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a typeface="Calibri"/>
                <a:cs typeface="Times New Roman"/>
              </a:rPr>
              <a:t> 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a typeface="Calibri"/>
                <a:cs typeface="Times New Roman"/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a typeface="Calibri"/>
                <a:cs typeface="Times New Roman"/>
              </a:rPr>
              <a:t>   (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a typeface="Calibri"/>
                <a:cs typeface="Times New Roman"/>
              </a:rPr>
              <a:t>1905-1964 гг.)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2132856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ea typeface="Calibri"/>
              </a:rPr>
              <a:t>Гроссман</a:t>
            </a:r>
            <a:r>
              <a:rPr lang="ru-RU" sz="2400" dirty="0">
                <a:ea typeface="Calibri"/>
              </a:rPr>
              <a:t> Василий Семенович (настоящее имя – </a:t>
            </a:r>
            <a:r>
              <a:rPr lang="ru-RU" sz="2400" dirty="0" err="1">
                <a:ea typeface="Calibri"/>
              </a:rPr>
              <a:t>Гроссман</a:t>
            </a:r>
            <a:r>
              <a:rPr lang="ru-RU" sz="2400" dirty="0">
                <a:ea typeface="Calibri"/>
              </a:rPr>
              <a:t> Иосиф Соломонович), прозаик, </a:t>
            </a:r>
            <a:r>
              <a:rPr lang="ru-RU" sz="2400" dirty="0" smtClean="0">
                <a:ea typeface="Calibri"/>
              </a:rPr>
              <a:t>драматург.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429000"/>
            <a:ext cx="584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a typeface="Calibri"/>
              </a:rPr>
              <a:t>Во время Отечественной войны был корреспондентом газеты </a:t>
            </a:r>
            <a:r>
              <a:rPr lang="ru-RU" sz="2400" dirty="0" smtClean="0">
                <a:ea typeface="Calibri"/>
              </a:rPr>
              <a:t>«Красная звезда».</a:t>
            </a:r>
            <a:r>
              <a:rPr lang="ru-RU" sz="2400" dirty="0" smtClean="0">
                <a:ea typeface="Times New Roman"/>
              </a:rPr>
              <a:t> </a:t>
            </a:r>
            <a:r>
              <a:rPr lang="ru-RU" sz="2400" dirty="0">
                <a:ea typeface="Times New Roman"/>
              </a:rPr>
              <a:t>Василий Семенович </a:t>
            </a:r>
            <a:r>
              <a:rPr lang="ru-RU" sz="2400" dirty="0" err="1">
                <a:ea typeface="Times New Roman"/>
              </a:rPr>
              <a:t>Гроссман</a:t>
            </a:r>
            <a:r>
              <a:rPr lang="ru-RU" sz="2400" dirty="0">
                <a:ea typeface="Times New Roman"/>
              </a:rPr>
              <a:t> бывал не только в дивизиях, но и в полках, на передовой. </a:t>
            </a:r>
            <a:r>
              <a:rPr lang="ru-RU" sz="2400" dirty="0" smtClean="0">
                <a:ea typeface="Calibri"/>
              </a:rPr>
              <a:t> Пройдя </a:t>
            </a:r>
            <a:r>
              <a:rPr lang="ru-RU" sz="2400" dirty="0">
                <a:ea typeface="Calibri"/>
              </a:rPr>
              <a:t>вместе с армией путь до Берлина, опубликовал серию очерков о борьбе народа с фашистскими захватчиками. </a:t>
            </a:r>
            <a:endParaRPr lang="ru-RU" sz="2400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4725144"/>
            <a:ext cx="2792552" cy="19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8374251" cy="518457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Роман «Жизнь и судьба»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107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44" y="1052736"/>
            <a:ext cx="795231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97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88" y="836712"/>
            <a:ext cx="8188824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09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</a:rPr>
              <a:t>Васильев Борис Львович </a:t>
            </a:r>
            <a:endParaRPr lang="ru-RU" sz="4000" b="1" dirty="0" smtClean="0">
              <a:solidFill>
                <a:schemeClr val="tx2">
                  <a:lumMod val="75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2240280"/>
            <a:ext cx="4896542" cy="3877056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     родился 21 мая 1924 года в семье командира Красной Армии в городе Смоленске на Покровской горе. Член КПСС с 1952 года. Добровольцем ушел на фронт. В 1943, после контузии, направлен в Военную академию бронетанковых и механизированных войск. Окончив ее в 1948, работал на Урале. В 1969 году Б. Васильев написал повесть “А зори здесь тихие...”, в 1974 году — роман “В списках не значился”, которые посвящены теме Великой Отечественной войны.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5220071" y="2240280"/>
            <a:ext cx="3228983" cy="3877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6" descr="vasilev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50008"/>
            <a:ext cx="28765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09515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6112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r>
              <a:rPr lang="ru-RU" dirty="0" smtClean="0"/>
              <a:t>Самая знаменитая книга известного русского писателя Бориса Львовича Васильева - повесть «А зори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/>
              <a:t>   здесь тихие...», одно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/>
              <a:t>   из наиболее искренних и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/>
              <a:t>   проникновенных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/>
              <a:t>   произведений о Великой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Отечественной войне. </a:t>
            </a:r>
          </a:p>
        </p:txBody>
      </p:sp>
      <p:pic>
        <p:nvPicPr>
          <p:cNvPr id="11267" name="Picture 4" descr="95d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236696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8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Тема войны в повести </a:t>
            </a:r>
            <a:br>
              <a:rPr lang="ru-RU" sz="4000" dirty="0" smtClean="0"/>
            </a:br>
            <a:r>
              <a:rPr lang="ru-RU" sz="4000" dirty="0" smtClean="0"/>
              <a:t>«А зори здесь тихие...»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Наболевшая тема войны, несправедливой и жестокой, поведение разных людей в ее условиях показано на примере героев повести. У каждого из них свое отношение к войне, свои мотивы борьбы с фашистами, кроме основных, и все они разные люди. И именно этим солдатам, молодым девчонкам, предстоит проявить себя в условиях войны; кому-то впервые, а кому-то и нет. Не все девушки проявляют героизм и мужество, не все остаются твердыми и стойкими после первого боя, но все девушки погибают. Только старшина Басков остается в живых и доводит выполнение приказа до конца. </a:t>
            </a:r>
            <a:b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Тема войны актуальна в любое время, потому что там погибают люди. И автор при помощи своего таланта и мастерства смог доказать еще раз ее актуальность. Все тяготы, несправедливости и жестокости автор описывает с неподражаемой простотой и краткостью. Но это не вредит восприятию повести. Сцены из жизни девушек емки и кратки, но дают полное представление о каждой героине. В своих героях автор показывает разные типы людей, их поведение, и это у Васильева, на мой взгляд, получается особенно хорошо. Васильев не просто писатель, а писатель-психолог. И этому он учился не по книжкам, а сама жизнь, точнее, война научила и помогла понимать психологию людей. </a:t>
            </a:r>
            <a:b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1025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000" dirty="0"/>
          </a:p>
        </p:txBody>
      </p:sp>
      <p:pic>
        <p:nvPicPr>
          <p:cNvPr id="10" name="Picture 3" descr="C:\Users\Пользователь\Desktop\Семинар\0007-007-Konstantin-Simon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5875" y="570156"/>
            <a:ext cx="8012403" cy="600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998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8229600" cy="551021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</a:t>
            </a:r>
            <a:r>
              <a:rPr lang="ru-RU" sz="2800" dirty="0" smtClean="0"/>
              <a:t>Пять девушек-зенитчиц во главе со старшиной Васковым в мае 1942 года на далеком разъезде противостоят отряду отборных немецких диверсантов-десантников - хрупкие девушки </a:t>
            </a:r>
            <a:r>
              <a:rPr lang="ru-RU" sz="2800" dirty="0" err="1" smtClean="0"/>
              <a:t>всту-пают</a:t>
            </a:r>
            <a:r>
              <a:rPr lang="ru-RU" sz="2800" dirty="0" smtClean="0"/>
              <a:t> в смертельную схватку с крепкими, обученными убивать, мужчинами.</a:t>
            </a:r>
          </a:p>
        </p:txBody>
      </p:sp>
      <p:pic>
        <p:nvPicPr>
          <p:cNvPr id="13315" name="Picture 4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05263"/>
            <a:ext cx="494188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571875"/>
            <a:ext cx="224472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92150"/>
            <a:ext cx="8229600" cy="2665413"/>
          </a:xfrm>
        </p:spPr>
        <p:txBody>
          <a:bodyPr/>
          <a:lstStyle/>
          <a:p>
            <a:pPr>
              <a:defRPr/>
            </a:pPr>
            <a:r>
              <a:rPr lang="ru-RU" dirty="0"/>
              <a:t>Эти девушки мечтали о большой любви, нежности, семейном тепле – но на их долю выпала жестокая война, и они до конца выполнили свой воинский долг…</a:t>
            </a:r>
          </a:p>
          <a:p>
            <a:pPr eaLnBrk="1" hangingPunct="1">
              <a:defRPr/>
            </a:pPr>
            <a:r>
              <a:rPr lang="ru-RU" dirty="0" smtClean="0"/>
              <a:t>Девушки и старшина были вооружены только трёхлинейками и гранатами, но ценой своей жизни сумели остановить фашистов.</a:t>
            </a:r>
          </a:p>
        </p:txBody>
      </p:sp>
      <p:pic>
        <p:nvPicPr>
          <p:cNvPr id="15363" name="Picture 4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068638"/>
            <a:ext cx="662463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5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08050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В живых остаётся один старшина, который взял в плен несколько вражеских солдат. Он получает серьёзные ранения, демобилизовывается и усыновляет сына одной из погибших девушек.</a:t>
            </a:r>
          </a:p>
          <a:p>
            <a:pPr eaLnBrk="1" hangingPunct="1">
              <a:defRPr/>
            </a:pPr>
            <a:endParaRPr lang="ru-RU" smtClean="0"/>
          </a:p>
        </p:txBody>
      </p:sp>
      <p:pic>
        <p:nvPicPr>
          <p:cNvPr id="16387" name="Picture 4" descr="PR200703131345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76700"/>
            <a:ext cx="32400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Film_shot0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417671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1520" y="116632"/>
            <a:ext cx="8352928" cy="4464496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Великая </a:t>
            </a:r>
            <a:r>
              <a:rPr lang="ru-RU" dirty="0"/>
              <a:t>Отечественная война отражена в русской литературе глубоко и всесторонне, во всех своих проявлениях: армия и тыл, партизанское движение и подполье, начало войны, отдельные битвы, героизм и предательство. Авторы военной прозы, как правило, фронтовики, в своих произведениях они опираются на реальные события, на свой собственный фронтовой опыт. В книгах о войне писателей-фронтовиков главной линией проходит солдатская дружба, фронтовое товарищество, тяжесть походной жизни, дезертирство и геройство. На войне разворачиваются драматические человеческие судьбы, от поступка человека зависит порой его жизнь или смерть. Писатели-фронтовики – это целое поколение мужественных, совестливых, многое испытавших, одаренных личностей, перенесших военные и послевоенные невзгоды. Писатели-фронтовики являются теми авторами, которые в своих произведениях выражают точку зрения, что исход войны решает герой, сознающий себя частицей воюющего народа, несущий свой крест и общую ношу.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71796"/>
            <a:ext cx="8136904" cy="23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38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6772062" cy="2209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2088231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/>
              <a:t>Роман «Живые и мертвые» – роман в трех частях («Живые и мертвые», «Солдатами не рождаются», «Последнее лето»). Произведение написано в жанре романа- эпопеи, сюжетная линия охватывает временной интервал с июня 1941 по июль 1944 года.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5911" r="12881" b="16010"/>
          <a:stretch/>
        </p:blipFill>
        <p:spPr>
          <a:xfrm>
            <a:off x="1140176" y="548680"/>
            <a:ext cx="703222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789040"/>
            <a:ext cx="5486400" cy="28083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В центре произведения – человек на войне. Писатель изображает судьбы более 200 героев, многие из которых не завершены, что показывает одну из главных трагедий войны.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75656" y="4149080"/>
            <a:ext cx="7051187" cy="25121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5824" r="14136" b="15457"/>
          <a:stretch/>
        </p:blipFill>
        <p:spPr>
          <a:xfrm>
            <a:off x="1691680" y="404664"/>
            <a:ext cx="5760640" cy="3456384"/>
          </a:xfrm>
        </p:spPr>
      </p:pic>
    </p:spTree>
    <p:extLst>
      <p:ext uri="{BB962C8B-B14F-4D97-AF65-F5344CB8AC3E}">
        <p14:creationId xmlns:p14="http://schemas.microsoft.com/office/powerpoint/2010/main" val="12968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29424" r="19831" b="16915"/>
          <a:stretch/>
        </p:blipFill>
        <p:spPr>
          <a:xfrm>
            <a:off x="899592" y="1124744"/>
            <a:ext cx="741682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0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28219" r="20847" b="15709"/>
          <a:stretch/>
        </p:blipFill>
        <p:spPr>
          <a:xfrm>
            <a:off x="899592" y="1124745"/>
            <a:ext cx="712879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27918" r="19660" b="15709"/>
          <a:stretch/>
        </p:blipFill>
        <p:spPr>
          <a:xfrm>
            <a:off x="827585" y="1196752"/>
            <a:ext cx="741682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11212" r="19491" b="21828"/>
          <a:stretch/>
        </p:blipFill>
        <p:spPr>
          <a:xfrm>
            <a:off x="755576" y="620688"/>
            <a:ext cx="756083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5608" r="20000" b="20833"/>
          <a:stretch/>
        </p:blipFill>
        <p:spPr>
          <a:xfrm>
            <a:off x="683568" y="692696"/>
            <a:ext cx="763284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645</Words>
  <Application>Microsoft Office PowerPoint</Application>
  <PresentationFormat>Экран (4:3)</PresentationFormat>
  <Paragraphs>26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 Unicode MS</vt:lpstr>
      <vt:lpstr>Bodoni MT Black</vt:lpstr>
      <vt:lpstr>Book Antiqua</vt:lpstr>
      <vt:lpstr>Calibri</vt:lpstr>
      <vt:lpstr>Times New Roman</vt:lpstr>
      <vt:lpstr>Wingdings</vt:lpstr>
      <vt:lpstr>Твердый переплет</vt:lpstr>
      <vt:lpstr>Проза периода Великой Отечественной войны</vt:lpstr>
      <vt:lpstr>Презентация PowerPoint</vt:lpstr>
      <vt:lpstr>Презентация PowerPoint</vt:lpstr>
      <vt:lpstr>В центре произведения – человек на войне. Писатель изображает судьбы более 200 героев, многие из которых не завершены, что показывает одну из главных трагедий войны.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Роман «Жизнь и судьба»</vt:lpstr>
      <vt:lpstr>Презентация PowerPoint</vt:lpstr>
      <vt:lpstr>Презентация PowerPoint</vt:lpstr>
      <vt:lpstr> Васильев Борис Львович </vt:lpstr>
      <vt:lpstr>Презентация PowerPoint</vt:lpstr>
      <vt:lpstr>Тема войны в повести  «А зори здесь тихие...»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Dexp</dc:creator>
  <cp:lastModifiedBy>Пользователь Windows</cp:lastModifiedBy>
  <cp:revision>31</cp:revision>
  <dcterms:created xsi:type="dcterms:W3CDTF">2016-04-03T12:51:52Z</dcterms:created>
  <dcterms:modified xsi:type="dcterms:W3CDTF">2020-05-16T04:45:48Z</dcterms:modified>
</cp:coreProperties>
</file>