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3" r:id="rId5"/>
    <p:sldId id="266" r:id="rId6"/>
    <p:sldId id="267" r:id="rId7"/>
    <p:sldId id="260" r:id="rId8"/>
    <p:sldId id="259" r:id="rId9"/>
    <p:sldId id="258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6E55-C9B2-4BBF-BC3F-822E88D60AE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BF4D-66F3-4157-AACD-3FBA33CADE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1340769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Тақырыбы: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махаббат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413338"/>
            <a:ext cx="69127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баланың арасындағы қарым-қатынастың ерекшеліктерін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психологиялық жаттығулар арқылы көрсету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Көрнекіліктері: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 Тақырып, қағаздар,суреттер, интерактивті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тақта,түрлі түсті қарындаш, жүрекше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19" descr="https://go1.imgsmail.ru/imgpreview?key=b6e40092ac948a&amp;mb=imgdb_preview_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7606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0" descr="https://go2.imgsmail.ru/imgpreview?key=34f642426a4473f0&amp;mb=imgdb_preview_1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60486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massaget.kz/userdata/users/user_10621/1364817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bs.twimg.com/media/CI4uBpaUAAAaY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76875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s://stanradar.com/upload/news/original/1402887353_52237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49951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s://massaget.kz/userdata/users/user_10621/1364817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68/1359476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97" descr="https://go4.imgsmail.ru/imgpreview?key=538589ee9c4515&amp;mb=imgdb_preview_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8326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22" descr="https://go1.imgsmail.ru/imgpreview?key=762068fe6ea11bc0&amp;mb=imgdb_preview_12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1926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67f6c26f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124744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 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бағдарламасы: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59340"/>
            <a:ext cx="62646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«Қолынан танып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!».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Жаттығу </a:t>
            </a:r>
            <a:b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2.«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Менің анамның үні».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«Ән».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«Үшеуіміздің суретіміз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!» 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«Өтінемін!» ойыны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Педгогикалық ойын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«Мадақтау» </a:t>
            </a:r>
            <a:b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бақытты жанұямыз!» тақырыптағы сурет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«Жүрек жылуы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тренингі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«Ой-түйін»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static.islam.kz/uploads/images/dzp/X70/iwvOfAEa5JL16LBi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80928"/>
            <a:ext cx="2160240" cy="291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жанеркеша</dc:creator>
  <cp:lastModifiedBy>жанеркеша</cp:lastModifiedBy>
  <cp:revision>1</cp:revision>
  <dcterms:created xsi:type="dcterms:W3CDTF">2020-02-06T18:20:22Z</dcterms:created>
  <dcterms:modified xsi:type="dcterms:W3CDTF">2020-02-06T19:28:26Z</dcterms:modified>
</cp:coreProperties>
</file>