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71" r:id="rId13"/>
    <p:sldId id="272" r:id="rId14"/>
    <p:sldId id="274" r:id="rId15"/>
    <p:sldId id="273" r:id="rId16"/>
    <p:sldId id="275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39" d="100"/>
          <a:sy n="39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шоколад?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Да,очень</c:v>
                </c:pt>
                <c:pt idx="1">
                  <c:v>Люблю,но не очень</c:v>
                </c:pt>
                <c:pt idx="2">
                  <c:v>Нет,не люблю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шоколад предпочитаете?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Молочный</c:v>
                </c:pt>
                <c:pt idx="1">
                  <c:v>Белый</c:v>
                </c:pt>
                <c:pt idx="2">
                  <c:v>Горький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употребляете?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Каждый день</c:v>
                </c:pt>
                <c:pt idx="1">
                  <c:v>Не очень часто</c:v>
                </c:pt>
                <c:pt idx="2">
                  <c:v>Очень редко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можете съесть за 1 день?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Одну плитку</c:v>
                </c:pt>
                <c:pt idx="1">
                  <c:v>Половину плитки</c:v>
                </c:pt>
                <c:pt idx="2">
                  <c:v>Несколько кусочков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356750150359462"/>
          <c:y val="0.26484468345952838"/>
          <c:w val="0.37804182261734581"/>
          <c:h val="0.661614419818574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 шоколад полезным?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42283C-D0F6-4FE8-AAFF-9C09C419DCA7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583D3E-68A4-45B1-8F80-0043B0B7F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1438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Влияние шоколада на организм  детей младшего школьного возраста.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072074"/>
            <a:ext cx="6500842" cy="15171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Подготовил: ученик 4 «а» класса </a:t>
            </a:r>
            <a:r>
              <a:rPr lang="ru-RU" sz="2400" dirty="0" err="1" smtClean="0">
                <a:solidFill>
                  <a:srgbClr val="002060"/>
                </a:solidFill>
              </a:rPr>
              <a:t>Амангельдинов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Дамир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Руководитель: </a:t>
            </a:r>
            <a:r>
              <a:rPr lang="ru-RU" sz="2400" dirty="0" err="1" smtClean="0">
                <a:solidFill>
                  <a:srgbClr val="002060"/>
                </a:solidFill>
              </a:rPr>
              <a:t>Жабайханова</a:t>
            </a:r>
            <a:r>
              <a:rPr lang="ru-RU" sz="2400" dirty="0" smtClean="0">
                <a:solidFill>
                  <a:srgbClr val="002060"/>
                </a:solidFill>
              </a:rPr>
              <a:t> К.А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Картинки для проекта\1698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56483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4214810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6248" y="0"/>
          <a:ext cx="4143404" cy="404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000232" y="3286124"/>
          <a:ext cx="4214810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Интервью с представителем </a:t>
            </a:r>
            <a:r>
              <a:rPr lang="ru-RU" dirty="0" err="1" smtClean="0">
                <a:solidFill>
                  <a:schemeClr val="tx1"/>
                </a:solidFill>
              </a:rPr>
              <a:t>мед.организации</a:t>
            </a:r>
            <a:r>
              <a:rPr lang="ru-RU" dirty="0" smtClean="0">
                <a:solidFill>
                  <a:schemeClr val="tx1"/>
                </a:solidFill>
              </a:rPr>
              <a:t> Павленко Л.Н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IMG-20190514-WA001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329113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-20190514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52" y="2313723"/>
            <a:ext cx="3384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My Bluetooth\chocolate_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9860" y="2857496"/>
            <a:ext cx="3034140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Итоги интервью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 анкетирования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6429388" cy="60722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Одна плитка шоколада в день – МНОГО!</a:t>
            </a:r>
          </a:p>
          <a:p>
            <a:r>
              <a:rPr lang="ru-RU" dirty="0" smtClean="0"/>
              <a:t>Несколько кусочков – НЕОБХОДИМО!</a:t>
            </a:r>
          </a:p>
          <a:p>
            <a:r>
              <a:rPr lang="ru-RU" dirty="0" smtClean="0"/>
              <a:t>Шоколад – может ни только вызывать кариес, но и предотвращать его! </a:t>
            </a:r>
          </a:p>
          <a:p>
            <a:r>
              <a:rPr lang="ru-RU" dirty="0" smtClean="0"/>
              <a:t>Шоколад – ПОЛЕЗЕН, если употреблять умеренно (35-45 г в день)!</a:t>
            </a:r>
          </a:p>
          <a:p>
            <a:r>
              <a:rPr lang="ru-RU" dirty="0" smtClean="0"/>
              <a:t>Шоколад не рекомендуется употреблять детям до 2 лет, людям с избыточным весом, а также людям с сахарным диабетом!</a:t>
            </a:r>
          </a:p>
          <a:p>
            <a:r>
              <a:rPr lang="ru-RU" dirty="0" smtClean="0"/>
              <a:t>Употребление большого количества шоколада  могут вызвать аллергические реакции, диатез , увеличение веса, а также повышение сахара в крови, что в итоге приводит  к сахарному диабету.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6500826" y="3143248"/>
            <a:ext cx="2428892" cy="2286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465095" y="3464731"/>
            <a:ext cx="2571792" cy="1643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857232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</a:rPr>
              <a:t>Полезные свойства шоколада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r>
              <a:rPr lang="ru-RU" dirty="0" smtClean="0"/>
              <a:t>Улучшает настроение и вырабатывает «Гормон счастья»</a:t>
            </a:r>
          </a:p>
          <a:p>
            <a:r>
              <a:rPr lang="ru-RU" dirty="0" smtClean="0"/>
              <a:t>Предотвращает появление кариеса.</a:t>
            </a:r>
          </a:p>
          <a:p>
            <a:r>
              <a:rPr lang="ru-RU" dirty="0" smtClean="0"/>
              <a:t>Какао порошок используется как лекарственный препарат в борьбе с кашлем.</a:t>
            </a:r>
          </a:p>
          <a:p>
            <a:r>
              <a:rPr lang="ru-RU" dirty="0" smtClean="0"/>
              <a:t>Употребляя 45 г.шоколада в сутки, вы спасете себя от инфаркта.</a:t>
            </a:r>
          </a:p>
          <a:p>
            <a:r>
              <a:rPr lang="ru-RU" dirty="0" smtClean="0"/>
              <a:t>В составе шоколада содержится магний, который положительно влияет на мозговую деятельность.</a:t>
            </a:r>
          </a:p>
          <a:p>
            <a:r>
              <a:rPr lang="ru-RU" dirty="0" smtClean="0"/>
              <a:t>Укрепляет костную ткань.</a:t>
            </a:r>
          </a:p>
          <a:p>
            <a:r>
              <a:rPr lang="ru-RU" dirty="0" smtClean="0"/>
              <a:t>Благотворно влияет на кожу (шоколадные маски)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Эксперимент : изготовление шоколада.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«Можно ли получить шоколад в домашних условиях?»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428868"/>
            <a:ext cx="3471858" cy="4873752"/>
          </a:xfrm>
        </p:spPr>
        <p:txBody>
          <a:bodyPr/>
          <a:lstStyle/>
          <a:p>
            <a:r>
              <a:rPr lang="ru-RU" dirty="0" smtClean="0"/>
              <a:t>Ингредиенты: молоко, сливочное масло, </a:t>
            </a:r>
            <a:r>
              <a:rPr lang="ru-RU" dirty="0" err="1" smtClean="0"/>
              <a:t>какао,сахар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3116"/>
            <a:ext cx="4823206" cy="28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My Bluetooth\IMG-20190311-WA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3286148" cy="5842041"/>
          </a:xfrm>
          <a:prstGeom prst="rect">
            <a:avLst/>
          </a:prstGeom>
          <a:noFill/>
        </p:spPr>
      </p:pic>
      <p:pic>
        <p:nvPicPr>
          <p:cNvPr id="1027" name="Picture 3" descr="C:\Users\user\Documents\My Bluetooth\IMG-20190311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8576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0311_2217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65521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cuments\My Bluetooth\IMG_20190312_085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469109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7857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643998" cy="4873752"/>
          </a:xfrm>
        </p:spPr>
        <p:txBody>
          <a:bodyPr/>
          <a:lstStyle/>
          <a:p>
            <a:r>
              <a:rPr lang="ru-RU" dirty="0" smtClean="0"/>
              <a:t>Шоколад – король сладостей, обожаемый и детьми, и взрослыми. Наше предположение о том, что шоколад приносит пользу для здоровья человека, подтвердилось. Шоколад не только вкусен, но и полезен. Главное – выбрать натуральный продукт, который не содержит искусственных добавок и употреблять его </a:t>
            </a:r>
            <a:r>
              <a:rPr lang="ru-RU" b="1" dirty="0" smtClean="0"/>
              <a:t>умеренно.</a:t>
            </a:r>
            <a:endParaRPr lang="ru-RU" b="1" dirty="0"/>
          </a:p>
        </p:txBody>
      </p:sp>
      <p:pic>
        <p:nvPicPr>
          <p:cNvPr id="3074" name="Picture 2" descr="C:\Users\user\Desktop\Картинки для проекта\1698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90900"/>
            <a:ext cx="56483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7467600" cy="21431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Приятного аппетита, друзья!!!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Помните: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«Информирован – значит вооружен!»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Цель</a:t>
            </a:r>
            <a:r>
              <a:rPr lang="ru-RU" dirty="0" smtClean="0">
                <a:solidFill>
                  <a:srgbClr val="002060"/>
                </a:solidFill>
              </a:rPr>
              <a:t>: изучить полезные свойства шоколада и его влияние на организм детей.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Познакомиться с историей происхождения шоколада;</a:t>
            </a:r>
          </a:p>
          <a:p>
            <a:r>
              <a:rPr lang="ru-RU" dirty="0" smtClean="0"/>
              <a:t>Дать характеристику основных ингредиентов шоколада и проанализировать состав;</a:t>
            </a:r>
          </a:p>
          <a:p>
            <a:r>
              <a:rPr lang="ru-RU" dirty="0" smtClean="0"/>
              <a:t>Провести анкетирование среди учащихся;</a:t>
            </a:r>
          </a:p>
          <a:p>
            <a:r>
              <a:rPr lang="ru-RU" dirty="0" smtClean="0"/>
              <a:t>Выяснить, какое влияние (положительное или отрицательное) на здоровье детей может оказать шоколад.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Гипотеза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предполагаю,что</a:t>
            </a:r>
            <a:r>
              <a:rPr lang="ru-RU" dirty="0" smtClean="0">
                <a:solidFill>
                  <a:srgbClr val="002060"/>
                </a:solidFill>
              </a:rPr>
              <a:t>, если шоколад употреблять в умеренных </a:t>
            </a:r>
            <a:r>
              <a:rPr lang="ru-RU" dirty="0" err="1" smtClean="0">
                <a:solidFill>
                  <a:srgbClr val="002060"/>
                </a:solidFill>
              </a:rPr>
              <a:t>количествах,то</a:t>
            </a:r>
            <a:r>
              <a:rPr lang="ru-RU" dirty="0" smtClean="0">
                <a:solidFill>
                  <a:srgbClr val="002060"/>
                </a:solidFill>
              </a:rPr>
              <a:t> он положительно влияет на организм школьника.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Объект исследования: </a:t>
            </a:r>
            <a:r>
              <a:rPr lang="ru-RU" dirty="0" smtClean="0"/>
              <a:t>шоколад.</a:t>
            </a:r>
          </a:p>
          <a:p>
            <a:pPr>
              <a:buNone/>
            </a:pPr>
            <a:r>
              <a:rPr lang="ru-RU" b="1" dirty="0" smtClean="0"/>
              <a:t>Предмет исследование: </a:t>
            </a:r>
            <a:r>
              <a:rPr lang="ru-RU" dirty="0" smtClean="0"/>
              <a:t>влияние шоколада на организм школьника.</a:t>
            </a:r>
          </a:p>
          <a:p>
            <a:pPr>
              <a:buNone/>
            </a:pPr>
            <a:r>
              <a:rPr lang="ru-RU" b="1" dirty="0" smtClean="0"/>
              <a:t>Методы исследования: </a:t>
            </a:r>
            <a:r>
              <a:rPr lang="ru-RU" dirty="0" smtClean="0"/>
              <a:t>сбор информации из различных источников, анкетирование, эксперимент, сравнение, обобщение.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15370" cy="1428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Из чего же делают шоколад и кто его придумал?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4357718" cy="4873752"/>
          </a:xfrm>
        </p:spPr>
        <p:txBody>
          <a:bodyPr/>
          <a:lstStyle/>
          <a:p>
            <a:r>
              <a:rPr lang="ru-RU" dirty="0" smtClean="0"/>
              <a:t>ОСНОВНОЕ СЫРЬЕ- КАКАО-БОБЫ.</a:t>
            </a:r>
          </a:p>
          <a:p>
            <a:pPr>
              <a:buNone/>
            </a:pPr>
            <a:r>
              <a:rPr lang="ru-RU" dirty="0" smtClean="0"/>
              <a:t>Плоды дерева – какао</a:t>
            </a:r>
          </a:p>
          <a:p>
            <a:pPr>
              <a:buNone/>
            </a:pPr>
            <a:r>
              <a:rPr lang="ru-RU" dirty="0" smtClean="0"/>
              <a:t>растут прям на самом</a:t>
            </a:r>
          </a:p>
          <a:p>
            <a:pPr>
              <a:buNone/>
            </a:pPr>
            <a:r>
              <a:rPr lang="ru-RU" dirty="0" smtClean="0"/>
              <a:t>стволе дерева. Они</a:t>
            </a:r>
          </a:p>
          <a:p>
            <a:pPr>
              <a:buNone/>
            </a:pPr>
            <a:r>
              <a:rPr lang="ru-RU" dirty="0" smtClean="0"/>
              <a:t>выглядят как ярко-желтые</a:t>
            </a:r>
          </a:p>
          <a:p>
            <a:pPr>
              <a:buNone/>
            </a:pPr>
            <a:r>
              <a:rPr lang="ru-RU" dirty="0" smtClean="0"/>
              <a:t>огурцы, а внутри</a:t>
            </a:r>
          </a:p>
          <a:p>
            <a:pPr>
              <a:buNone/>
            </a:pPr>
            <a:r>
              <a:rPr lang="ru-RU" dirty="0" smtClean="0"/>
              <a:t>содержится около 20-40</a:t>
            </a:r>
          </a:p>
          <a:p>
            <a:pPr>
              <a:buNone/>
            </a:pPr>
            <a:r>
              <a:rPr lang="ru-RU" dirty="0" smtClean="0"/>
              <a:t>зерен(бобов).</a:t>
            </a:r>
            <a:endParaRPr lang="ru-RU" dirty="0"/>
          </a:p>
        </p:txBody>
      </p:sp>
      <p:pic>
        <p:nvPicPr>
          <p:cNvPr id="2050" name="Picture 2" descr="C:\Users\user\Desktop\Картинки для проекта\e4oti8qv01wxq1nv_850x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0"/>
            <a:ext cx="4857752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для проекта\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333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18637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История происхождения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4857752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Индейские народности Мексики ацтеки и майя попробовали плоды какао и они им очень понравились. Вождь Монтесума угостил «сладкой жидкостью» своего гостя – испанца </a:t>
            </a:r>
            <a:r>
              <a:rPr lang="ru-RU" dirty="0" err="1" smtClean="0"/>
              <a:t>Фернандо</a:t>
            </a:r>
            <a:r>
              <a:rPr lang="ru-RU" dirty="0" smtClean="0"/>
              <a:t> Кортеса. Испанцам шоколад очень понравился, но рецепт приготовления шоколада они держали в строгой тайне. Пока Антонио </a:t>
            </a:r>
            <a:r>
              <a:rPr lang="ru-RU" dirty="0" err="1" smtClean="0"/>
              <a:t>Карлетти</a:t>
            </a:r>
            <a:r>
              <a:rPr lang="ru-RU" dirty="0" smtClean="0"/>
              <a:t> – итальянский путешественник не выкрал рецепт у испанцев. В Россию шоколад привёз Пётр I.</a:t>
            </a:r>
          </a:p>
          <a:p>
            <a:r>
              <a:rPr lang="ru-RU" dirty="0" smtClean="0"/>
              <a:t>Международный день шоколада по всему миру празднуется 11 июля.</a:t>
            </a:r>
            <a:endParaRPr lang="ru-RU" dirty="0"/>
          </a:p>
        </p:txBody>
      </p:sp>
      <p:pic>
        <p:nvPicPr>
          <p:cNvPr id="3075" name="Picture 3" descr="C:\Users\user\Desktop\Картинки для проекта\csm_LINDT_chocolate_pioneers_8.1__12__ca22a92c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5"/>
            <a:ext cx="428624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358246" cy="4373686"/>
          </a:xfrm>
        </p:spPr>
        <p:txBody>
          <a:bodyPr/>
          <a:lstStyle/>
          <a:p>
            <a:r>
              <a:rPr lang="ru-RU" dirty="0" smtClean="0"/>
              <a:t>Каким бывает настоящий шоколад ? В магазинах так много разных видов шоколада, причём могут называться одинаково, а стоить по-разному. По каким признакам можно определить качество шоколада и как выбрать настоящий продукт? </a:t>
            </a:r>
            <a:endParaRPr lang="ru-RU" dirty="0"/>
          </a:p>
        </p:txBody>
      </p:sp>
      <p:pic>
        <p:nvPicPr>
          <p:cNvPr id="2050" name="Picture 2" descr="C:\Users\user\Documents\My Bluetooth\vse_stek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3116"/>
            <a:ext cx="4857752" cy="452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cuments\My Bluetooth\_-_-_-_-_-82971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344865" cy="454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85723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Настоящий шоколад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072494" cy="5330968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u="sng" dirty="0" smtClean="0"/>
              <a:t>Не бывает дешёвым. </a:t>
            </a:r>
          </a:p>
          <a:p>
            <a:r>
              <a:rPr lang="ru-RU" u="sng" dirty="0" smtClean="0"/>
              <a:t>2. Должен иметь в составе три компонента: какао тёртое, какао- масло, какао порошок. </a:t>
            </a:r>
          </a:p>
          <a:p>
            <a:r>
              <a:rPr lang="ru-RU" u="sng" dirty="0" smtClean="0"/>
              <a:t>3. Ломается с треском и никогда не тянется. </a:t>
            </a:r>
          </a:p>
          <a:p>
            <a:r>
              <a:rPr lang="ru-RU" u="sng" dirty="0" smtClean="0"/>
              <a:t>4. Сразу тает во рту и не прилипает к зубам. </a:t>
            </a:r>
          </a:p>
          <a:p>
            <a:r>
              <a:rPr lang="ru-RU" u="sng" dirty="0" smtClean="0"/>
              <a:t>5. Поверхность плитки гладкая, а на изломе он матовый. Шоколад без добавок более ценный и чем больше в нём тёртого какао, тем он горше и, безусловно, более качественный.</a:t>
            </a:r>
            <a:endParaRPr lang="ru-RU" u="sng" dirty="0"/>
          </a:p>
        </p:txBody>
      </p:sp>
      <p:pic>
        <p:nvPicPr>
          <p:cNvPr id="2050" name="Picture 2" descr="C:\Users\user\Documents\My Bluetooth\781465292_w640_h640_cid1762422_pid530561343-fe5fbd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571984"/>
            <a:ext cx="2286016" cy="2286016"/>
          </a:xfrm>
          <a:prstGeom prst="rect">
            <a:avLst/>
          </a:prstGeom>
          <a:noFill/>
        </p:spPr>
      </p:pic>
      <p:pic>
        <p:nvPicPr>
          <p:cNvPr id="2051" name="Picture 3" descr="C:\Users\user\Documents\My Bluetooth\8019552004116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649568"/>
            <a:ext cx="1643074" cy="220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Анкетирование в начальных классах. Всего участие приняли 30 учеников.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Картинки для проекта\IMG_20190222_104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00372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_20190222_10424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5082661" cy="381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Анкетирование в начальных классах. Всего участие приняли 30 учеников.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428736"/>
          <a:ext cx="4757742" cy="411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143372" y="2500306"/>
          <a:ext cx="4757742" cy="411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12091</TotalTime>
  <Words>637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Влияние шоколада на организм  детей младшего школьного возраста. </vt:lpstr>
      <vt:lpstr>Цель: изучить полезные свойства шоколада и его влияние на организм детей.</vt:lpstr>
      <vt:lpstr>Гипотеза: предполагаю,что, если шоколад употреблять в умеренных количествах,то он положительно влияет на организм школьника.</vt:lpstr>
      <vt:lpstr>Из чего же делают шоколад и кто его придумал?</vt:lpstr>
      <vt:lpstr>История происхождения шоколада</vt:lpstr>
      <vt:lpstr>Презентация PowerPoint</vt:lpstr>
      <vt:lpstr>Настоящий шоколад </vt:lpstr>
      <vt:lpstr>Анкетирование в начальных классах. Всего участие приняли 30 учеников.</vt:lpstr>
      <vt:lpstr>Анкетирование в начальных классах. Всего участие приняли 30 учеников.</vt:lpstr>
      <vt:lpstr>Презентация PowerPoint</vt:lpstr>
      <vt:lpstr>Интервью с представителем мед.организации Павленко Л.Н</vt:lpstr>
      <vt:lpstr>Итоги интервью и анкетирования </vt:lpstr>
      <vt:lpstr>Полезные свойства шоколада:</vt:lpstr>
      <vt:lpstr>Эксперимент : изготовление шоколада. «Можно ли получить шоколад в домашних условиях?»</vt:lpstr>
      <vt:lpstr>Презентация PowerPoint</vt:lpstr>
      <vt:lpstr>Презентация PowerPoint</vt:lpstr>
      <vt:lpstr>Заключение </vt:lpstr>
      <vt:lpstr>Приятного аппетита, друзья!!! Помните: «Информирован – значит вооружен!»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шоколада на организм детей.</dc:title>
  <dc:creator>user</dc:creator>
  <cp:lastModifiedBy>User</cp:lastModifiedBy>
  <cp:revision>64</cp:revision>
  <dcterms:created xsi:type="dcterms:W3CDTF">2019-02-05T14:34:27Z</dcterms:created>
  <dcterms:modified xsi:type="dcterms:W3CDTF">2016-05-01T13:03:12Z</dcterms:modified>
</cp:coreProperties>
</file>