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7" r:id="rId2"/>
    <p:sldId id="257" r:id="rId3"/>
    <p:sldId id="294" r:id="rId4"/>
    <p:sldId id="259" r:id="rId5"/>
    <p:sldId id="293" r:id="rId6"/>
    <p:sldId id="267" r:id="rId7"/>
    <p:sldId id="286" r:id="rId8"/>
    <p:sldId id="268" r:id="rId9"/>
    <p:sldId id="282" r:id="rId10"/>
    <p:sldId id="283" r:id="rId11"/>
    <p:sldId id="284" r:id="rId12"/>
    <p:sldId id="295" r:id="rId13"/>
    <p:sldId id="285" r:id="rId14"/>
    <p:sldId id="292" r:id="rId15"/>
    <p:sldId id="29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DA4083-157D-4968-856A-863C5ADA368D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652C9C-4E7C-4C51-A268-E57D99029B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44575"/>
            <a:ext cx="7772400" cy="14382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u="sng" dirty="0" smtClean="0">
                <a:latin typeface="Lucida Console" pitchFamily="49" charset="0"/>
              </a:rPr>
              <a:t>Математика в моей  будущей профессии.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429000"/>
            <a:ext cx="6400800" cy="171608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ru-RU" sz="2400" dirty="0" smtClean="0"/>
              <a:t>Подготовил </a:t>
            </a:r>
            <a:r>
              <a:rPr lang="ru-RU" sz="2400" dirty="0" err="1" smtClean="0"/>
              <a:t>Курганников</a:t>
            </a:r>
            <a:r>
              <a:rPr lang="ru-RU" sz="2400" dirty="0" smtClean="0"/>
              <a:t> Константин,</a:t>
            </a:r>
            <a:r>
              <a:rPr lang="ru-RU" sz="2400" dirty="0" smtClean="0">
                <a:latin typeface="Arial" charset="0"/>
              </a:rPr>
              <a:t> ученик 8</a:t>
            </a:r>
            <a:r>
              <a:rPr lang="ru-RU" sz="2400" dirty="0" smtClean="0"/>
              <a:t> «А» класса. Руководитель: </a:t>
            </a:r>
            <a:r>
              <a:rPr lang="ru-RU" sz="2400" dirty="0" err="1" smtClean="0"/>
              <a:t>Аманжолова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Манзирка</a:t>
            </a:r>
            <a:r>
              <a:rPr lang="ru-RU" sz="2400" dirty="0" smtClean="0"/>
              <a:t> </a:t>
            </a:r>
            <a:r>
              <a:rPr lang="ru-RU" sz="2400" dirty="0" err="1" smtClean="0"/>
              <a:t>Кукуновна</a:t>
            </a:r>
            <a:r>
              <a:rPr lang="ru-RU" sz="2400" dirty="0" smtClean="0"/>
              <a:t> ,</a:t>
            </a:r>
            <a:r>
              <a:rPr lang="ru-RU" sz="2400" dirty="0" smtClean="0">
                <a:latin typeface="Arial" charset="0"/>
              </a:rPr>
              <a:t> учитель</a:t>
            </a:r>
            <a:r>
              <a:rPr lang="en-US" sz="2400" dirty="0" smtClean="0">
                <a:latin typeface="Arial" charset="0"/>
              </a:rPr>
              <a:t> </a:t>
            </a:r>
            <a:r>
              <a:rPr lang="ru-RU" sz="2400" dirty="0" smtClean="0">
                <a:latin typeface="Arial" charset="0"/>
              </a:rPr>
              <a:t>математики.</a:t>
            </a:r>
            <a:r>
              <a:rPr lang="ru-RU" sz="2400" dirty="0" smtClean="0"/>
              <a:t>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52400" y="149225"/>
            <a:ext cx="40277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ГУ «</a:t>
            </a:r>
            <a:r>
              <a:rPr lang="ru-RU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Мартыновская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основная школа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429000" y="6113463"/>
            <a:ext cx="1099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2019 год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6630" name="Picture 12" descr="Картинка 16 из 1134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08300"/>
            <a:ext cx="2493963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96017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Математика </a:t>
            </a:r>
            <a:r>
              <a:rPr lang="ru-RU" dirty="0"/>
              <a:t>и медицина.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7239000" cy="33123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b="1" dirty="0" smtClean="0"/>
          </a:p>
          <a:p>
            <a:r>
              <a:rPr lang="ru-RU" dirty="0"/>
              <a:t>Если рассмотреть использование математики в медицине, не так широко, а более узко и приближенно к нам, то математику используют врачи при расчете дозировки того или иного лекарственного препарата. В области медицины тоже никак не обойтись без математики.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Picture 5" descr="Картинка 18 из 1024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05064"/>
            <a:ext cx="4057650" cy="2567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66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 </a:t>
            </a:r>
            <a:r>
              <a:rPr lang="ru-RU" smtClean="0"/>
              <a:t> </a:t>
            </a:r>
            <a:r>
              <a:rPr lang="ru-RU" dirty="0"/>
              <a:t>Математика в профессии повара.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Повар должен обязательно уметь определять влажность продуктов, рассчитывать дневную норму питания в процентах, производить калькуляцию и учёт продуктов питания. Поэтому, конечно, важны для этой профессии математические задачи на проценты, на части и вообще математика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9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Математика в работе продавца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Продавец выступает в качестве посредника между производителями товаров </a:t>
            </a:r>
            <a:r>
              <a:rPr lang="ru-RU" dirty="0" smtClean="0"/>
              <a:t> </a:t>
            </a:r>
            <a:r>
              <a:rPr lang="ru-RU" dirty="0"/>
              <a:t>и населением. Рекламирует имеющийся товар, предлагает новый, подсчитывает стоимость товара, проверяет реквизиты чека, упаковывает товар, выдает покупку</a:t>
            </a:r>
            <a:r>
              <a:rPr lang="ru-RU" dirty="0" smtClean="0"/>
              <a:t>. Одно из требований </a:t>
            </a:r>
            <a:r>
              <a:rPr lang="ru-RU" dirty="0"/>
              <a:t>к профессиональной подготовке: хорошие навыки устного </a:t>
            </a:r>
            <a:r>
              <a:rPr lang="ru-RU" dirty="0" smtClean="0"/>
              <a:t>счета.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0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 ходе исследования я убедился, что математику обязательно надо изучать людям любой профессии.</a:t>
            </a:r>
          </a:p>
          <a:p>
            <a:r>
              <a:rPr lang="ru-RU" dirty="0"/>
              <a:t>Исходя из всего вышесказанного, я считаю, что мое исследование полезно и может пригодиться как учителям, для мотивации обучающихся, так и ребятам. </a:t>
            </a:r>
          </a:p>
        </p:txBody>
      </p:sp>
    </p:spTree>
    <p:extLst>
      <p:ext uri="{BB962C8B-B14F-4D97-AF65-F5344CB8AC3E}">
        <p14:creationId xmlns:p14="http://schemas.microsoft.com/office/powerpoint/2010/main" val="8195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39000" cy="57606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/>
              <a:t/>
            </a:r>
            <a:br>
              <a:rPr lang="ru-RU" sz="4000" dirty="0"/>
            </a:br>
            <a:r>
              <a:rPr lang="ru-RU" sz="3600" dirty="0"/>
              <a:t>Моя будущая профессия- программист.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2400" dirty="0"/>
              <a:t>1.Программисты - специалисты в области вычислительной техники, современного программного обеспечения, автоматизации производственных и других процессов.</a:t>
            </a:r>
          </a:p>
          <a:p>
            <a:pPr>
              <a:buNone/>
              <a:defRPr/>
            </a:pPr>
            <a:r>
              <a:rPr lang="ru-RU" sz="2400" dirty="0"/>
              <a:t>  2.Программист — профессия человека, занимающегося программированием. Программист занимается разработкой алгоритмов и программ на основе математических моделей.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4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15200" cy="45307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3800" dirty="0" smtClean="0">
                <a:latin typeface="Helvetica" pitchFamily="34" charset="0"/>
              </a:rPr>
              <a:t>Если вы хотите участвовать в большой жизни, то наполните свою голову математикой, пока есть к тому возможность. Она окажет вам потом огромную помощь во всей вашей работе”</a:t>
            </a:r>
          </a:p>
          <a:p>
            <a:pPr algn="ctr" eaLnBrk="1" hangingPunct="1">
              <a:buFontTx/>
              <a:buNone/>
              <a:defRPr/>
            </a:pPr>
            <a:endParaRPr lang="ru-RU" sz="2800" dirty="0" smtClean="0">
              <a:latin typeface="Helvetica" pitchFamily="34" charset="0"/>
            </a:endParaRPr>
          </a:p>
          <a:p>
            <a:pPr eaLnBrk="1" hangingPunct="1">
              <a:defRPr/>
            </a:pPr>
            <a:endParaRPr lang="ru-RU" sz="2800" dirty="0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04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42926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2530" name="Picture 2" descr="http://klub-drug.ru/wp-content/uploads/2011/04/school-children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71678"/>
            <a:ext cx="501967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Профессиональная деятельность занимает половину жизни любого человека. Найти себя в этом мире – значит получить  возможность достойно жить, чувствовать себя нужным людям, получать радость от выбранной профессии.</a:t>
            </a:r>
          </a:p>
          <a:p>
            <a:pPr>
              <a:buNone/>
            </a:pPr>
            <a:r>
              <a:rPr lang="ru-RU" sz="2800" dirty="0" smtClean="0"/>
              <a:t>И  моя задача показать на сколько важна математика в будущей профессии.</a:t>
            </a:r>
            <a:endParaRPr lang="ru-RU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85729"/>
            <a:ext cx="1428760" cy="219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Исследовать роль математики в профессиональной деятельности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39931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1)Провести опрос учащихся.</a:t>
            </a:r>
          </a:p>
          <a:p>
            <a:pPr>
              <a:buNone/>
              <a:defRPr/>
            </a:pPr>
            <a:r>
              <a:rPr lang="ru-RU" dirty="0" smtClean="0"/>
              <a:t>2) </a:t>
            </a:r>
            <a:r>
              <a:rPr lang="ru-RU" sz="2400" dirty="0" smtClean="0"/>
              <a:t>Изучить </a:t>
            </a:r>
            <a:r>
              <a:rPr lang="ru-RU" sz="2400" dirty="0"/>
              <a:t>литературу по теме исследования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/>
              <a:t>3</a:t>
            </a:r>
            <a:r>
              <a:rPr lang="ru-RU" sz="2400" dirty="0" smtClean="0"/>
              <a:t>) </a:t>
            </a:r>
            <a:r>
              <a:rPr lang="ru-RU" sz="2400" dirty="0"/>
              <a:t>Создать анкету для сбора информации о мнение учащегося о совместимости математики с его будущей профессией.</a:t>
            </a:r>
          </a:p>
          <a:p>
            <a:pPr>
              <a:buNone/>
              <a:defRPr/>
            </a:pPr>
            <a:r>
              <a:rPr lang="ru-RU" sz="2400" dirty="0"/>
              <a:t>4</a:t>
            </a:r>
            <a:r>
              <a:rPr lang="ru-RU" sz="2400" dirty="0" smtClean="0"/>
              <a:t>)Показать </a:t>
            </a:r>
            <a:r>
              <a:rPr lang="ru-RU" sz="2400" dirty="0"/>
              <a:t>связь математики с различными </a:t>
            </a:r>
            <a:r>
              <a:rPr lang="ru-RU" sz="2400" dirty="0" smtClean="0"/>
              <a:t>профессиями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IMG_20190204_11355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7992888" cy="612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опроса…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опросе  учащихся я подвел итоги, что примерно 60% учащихся не считают, что математика будет связана с их будущей профессией. Стоит так же заметить закономерность, что чем взрослее учащиеся, тем больше из них дают ответ о том, что его профессия будет связана с математикой.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Picture 2" descr="C:\Users\ADMIN\Desktop\IMG_20190204_1136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09120"/>
            <a:ext cx="331236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Анкета:</a:t>
            </a:r>
            <a:endParaRPr lang="ru-RU" dirty="0"/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85926"/>
            <a:ext cx="3476625" cy="4533900"/>
          </a:xfrm>
        </p:spPr>
      </p:pic>
      <p:sp>
        <p:nvSpPr>
          <p:cNvPr id="6" name="TextBox 5"/>
          <p:cNvSpPr txBox="1"/>
          <p:nvPr/>
        </p:nvSpPr>
        <p:spPr>
          <a:xfrm>
            <a:off x="4572000" y="2928934"/>
            <a:ext cx="35004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проверке некоторых анкет я заметил, что чем хуже у учащегося отметки по предметам Алгебры, Геометрии тем меньше шанс, что его профессия будет связана с математикой.</a:t>
            </a:r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785794"/>
            <a:ext cx="1857388" cy="17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21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выявил, </a:t>
            </a:r>
            <a:r>
              <a:rPr lang="ru-RU" dirty="0"/>
              <a:t>что </a:t>
            </a:r>
            <a:r>
              <a:rPr lang="ru-RU" dirty="0" smtClean="0"/>
              <a:t> не все </a:t>
            </a:r>
            <a:r>
              <a:rPr lang="ru-RU" dirty="0"/>
              <a:t> </a:t>
            </a:r>
            <a:r>
              <a:rPr lang="ru-RU" dirty="0" smtClean="0"/>
              <a:t>учащиеся знают о роли </a:t>
            </a:r>
            <a:r>
              <a:rPr lang="ru-RU" dirty="0"/>
              <a:t>математики в их будущей профессии. Поэтому в последующих параграфах своей работы я решил рассмотреть те профессии, которые в результате анкетирования оказались более востребованными среди обучающихся нашей школы на предмет того, нужна ли математика людям этих профессий.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опроса…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239000" cy="36004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Математика и юриспруденция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/>
          </a:bodyPr>
          <a:lstStyle/>
          <a:p>
            <a:r>
              <a:rPr lang="ru-RU" dirty="0" smtClean="0"/>
              <a:t>чтобы </a:t>
            </a:r>
            <a:r>
              <a:rPr lang="ru-RU" dirty="0"/>
              <a:t>раскрыть преступления нужно уметь решать логические задачи, а так же знать законы. Каждое преступление имеет свою статью ,под каким номером она идет. Знать бухгалтерское дело. Так как бывают не только уголовные, но и экономические преступления. А в каждой экономике есть математика. Как и в любой другой профессии, юристы сдают отчеты, где выводят проценты раскрытых преступлений. А значит, математика профессиям юридической направленности нужна.</a:t>
            </a:r>
          </a:p>
        </p:txBody>
      </p:sp>
    </p:spTree>
    <p:extLst>
      <p:ext uri="{BB962C8B-B14F-4D97-AF65-F5344CB8AC3E}">
        <p14:creationId xmlns:p14="http://schemas.microsoft.com/office/powerpoint/2010/main" val="64493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384</TotalTime>
  <Words>508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Математика в моей  будущей профессии.</vt:lpstr>
      <vt:lpstr>Актуальность:</vt:lpstr>
      <vt:lpstr>Цель:</vt:lpstr>
      <vt:lpstr>Задачи:</vt:lpstr>
      <vt:lpstr>Презентация PowerPoint</vt:lpstr>
      <vt:lpstr>Результаты опроса…</vt:lpstr>
      <vt:lpstr>Анкета:</vt:lpstr>
      <vt:lpstr>Результаты опроса…</vt:lpstr>
      <vt:lpstr> Математика и юриспруденция</vt:lpstr>
      <vt:lpstr>Математика и медицина. </vt:lpstr>
      <vt:lpstr>  Математика в профессии повара.</vt:lpstr>
      <vt:lpstr>Математика в работе продавца</vt:lpstr>
      <vt:lpstr>Презентация PowerPoint</vt:lpstr>
      <vt:lpstr> Моя будущая профессия- программист.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Научная работа на тему : Математика в почти всех сферах работ</dc:title>
  <dc:creator>Артем</dc:creator>
  <cp:lastModifiedBy>ADMIN</cp:lastModifiedBy>
  <cp:revision>41</cp:revision>
  <dcterms:created xsi:type="dcterms:W3CDTF">2015-04-07T18:50:42Z</dcterms:created>
  <dcterms:modified xsi:type="dcterms:W3CDTF">2019-02-04T10:19:29Z</dcterms:modified>
</cp:coreProperties>
</file>