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6" r:id="rId2"/>
    <p:sldId id="297" r:id="rId3"/>
    <p:sldId id="290" r:id="rId4"/>
    <p:sldId id="295" r:id="rId5"/>
    <p:sldId id="258" r:id="rId6"/>
    <p:sldId id="278" r:id="rId7"/>
    <p:sldId id="300" r:id="rId8"/>
    <p:sldId id="308" r:id="rId9"/>
    <p:sldId id="307" r:id="rId10"/>
    <p:sldId id="280" r:id="rId11"/>
    <p:sldId id="301" r:id="rId12"/>
    <p:sldId id="298" r:id="rId13"/>
    <p:sldId id="302" r:id="rId14"/>
  </p:sldIdLst>
  <p:sldSz cx="6858000" cy="9144000" type="screen4x3"/>
  <p:notesSz cx="6858000" cy="9144000"/>
  <p:defaultTextStyle>
    <a:defPPr>
      <a:defRPr lang="th-TH"/>
    </a:defPPr>
    <a:lvl1pPr algn="l" rtl="0" fontAlgn="base">
      <a:spcBef>
        <a:spcPct val="0"/>
      </a:spcBef>
      <a:spcAft>
        <a:spcPct val="0"/>
      </a:spcAft>
      <a:defRPr sz="2800" kern="1200">
        <a:solidFill>
          <a:schemeClr val="tx1"/>
        </a:solidFill>
        <a:latin typeface="Arial" charset="0"/>
        <a:ea typeface="+mn-ea"/>
        <a:cs typeface="Angsana New" charset="-34"/>
      </a:defRPr>
    </a:lvl1pPr>
    <a:lvl2pPr marL="457200" algn="l" rtl="0" fontAlgn="base">
      <a:spcBef>
        <a:spcPct val="0"/>
      </a:spcBef>
      <a:spcAft>
        <a:spcPct val="0"/>
      </a:spcAft>
      <a:defRPr sz="2800" kern="1200">
        <a:solidFill>
          <a:schemeClr val="tx1"/>
        </a:solidFill>
        <a:latin typeface="Arial" charset="0"/>
        <a:ea typeface="+mn-ea"/>
        <a:cs typeface="Angsana New" charset="-34"/>
      </a:defRPr>
    </a:lvl2pPr>
    <a:lvl3pPr marL="914400" algn="l" rtl="0" fontAlgn="base">
      <a:spcBef>
        <a:spcPct val="0"/>
      </a:spcBef>
      <a:spcAft>
        <a:spcPct val="0"/>
      </a:spcAft>
      <a:defRPr sz="2800" kern="1200">
        <a:solidFill>
          <a:schemeClr val="tx1"/>
        </a:solidFill>
        <a:latin typeface="Arial" charset="0"/>
        <a:ea typeface="+mn-ea"/>
        <a:cs typeface="Angsana New" charset="-34"/>
      </a:defRPr>
    </a:lvl3pPr>
    <a:lvl4pPr marL="1371600" algn="l" rtl="0" fontAlgn="base">
      <a:spcBef>
        <a:spcPct val="0"/>
      </a:spcBef>
      <a:spcAft>
        <a:spcPct val="0"/>
      </a:spcAft>
      <a:defRPr sz="2800" kern="1200">
        <a:solidFill>
          <a:schemeClr val="tx1"/>
        </a:solidFill>
        <a:latin typeface="Arial" charset="0"/>
        <a:ea typeface="+mn-ea"/>
        <a:cs typeface="Angsana New" charset="-34"/>
      </a:defRPr>
    </a:lvl4pPr>
    <a:lvl5pPr marL="1828800" algn="l" rtl="0" fontAlgn="base">
      <a:spcBef>
        <a:spcPct val="0"/>
      </a:spcBef>
      <a:spcAft>
        <a:spcPct val="0"/>
      </a:spcAft>
      <a:defRPr sz="2800" kern="1200">
        <a:solidFill>
          <a:schemeClr val="tx1"/>
        </a:solidFill>
        <a:latin typeface="Arial" charset="0"/>
        <a:ea typeface="+mn-ea"/>
        <a:cs typeface="Angsana New" charset="-34"/>
      </a:defRPr>
    </a:lvl5pPr>
    <a:lvl6pPr marL="2286000" algn="l" defTabSz="914400" rtl="0" eaLnBrk="1" latinLnBrk="0" hangingPunct="1">
      <a:defRPr sz="2800" kern="1200">
        <a:solidFill>
          <a:schemeClr val="tx1"/>
        </a:solidFill>
        <a:latin typeface="Arial" charset="0"/>
        <a:ea typeface="+mn-ea"/>
        <a:cs typeface="Angsana New" charset="-34"/>
      </a:defRPr>
    </a:lvl6pPr>
    <a:lvl7pPr marL="2743200" algn="l" defTabSz="914400" rtl="0" eaLnBrk="1" latinLnBrk="0" hangingPunct="1">
      <a:defRPr sz="2800" kern="1200">
        <a:solidFill>
          <a:schemeClr val="tx1"/>
        </a:solidFill>
        <a:latin typeface="Arial" charset="0"/>
        <a:ea typeface="+mn-ea"/>
        <a:cs typeface="Angsana New" charset="-34"/>
      </a:defRPr>
    </a:lvl7pPr>
    <a:lvl8pPr marL="3200400" algn="l" defTabSz="914400" rtl="0" eaLnBrk="1" latinLnBrk="0" hangingPunct="1">
      <a:defRPr sz="2800" kern="1200">
        <a:solidFill>
          <a:schemeClr val="tx1"/>
        </a:solidFill>
        <a:latin typeface="Arial" charset="0"/>
        <a:ea typeface="+mn-ea"/>
        <a:cs typeface="Angsana New" charset="-34"/>
      </a:defRPr>
    </a:lvl8pPr>
    <a:lvl9pPr marL="3657600" algn="l" defTabSz="914400" rtl="0" eaLnBrk="1" latinLnBrk="0" hangingPunct="1">
      <a:defRPr sz="2800" kern="1200">
        <a:solidFill>
          <a:schemeClr val="tx1"/>
        </a:solidFill>
        <a:latin typeface="Arial" charset="0"/>
        <a:ea typeface="+mn-ea"/>
        <a:cs typeface="Angsana New" charset="-34"/>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880">
          <p15:clr>
            <a:srgbClr val="A4A3A4"/>
          </p15:clr>
        </p15:guide>
        <p15:guide id="4"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0E6"/>
    <a:srgbClr val="8697EE"/>
    <a:srgbClr val="3366FF"/>
    <a:srgbClr val="0033CC"/>
    <a:srgbClr val="FF0000"/>
    <a:srgbClr val="FDF814"/>
    <a:srgbClr val="6600FF"/>
    <a:srgbClr val="FF0066"/>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53" d="100"/>
          <a:sy n="53" d="100"/>
        </p:scale>
        <p:origin x="-2196" y="-30"/>
      </p:cViewPr>
      <p:guideLst>
        <p:guide orient="horz" pos="2160"/>
        <p:guide orient="horz" pos="2880"/>
        <p:guide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48380-C8BB-4BF5-B38E-ABE1AEE53584}" type="datetimeFigureOut">
              <a:rPr lang="ru-RU" smtClean="0"/>
              <a:pPr/>
              <a:t>17.04.2019</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A9C82-CD28-407E-B9E8-AF5A83F05783}" type="slidenum">
              <a:rPr lang="ru-RU" smtClean="0"/>
              <a:pPr/>
              <a:t>‹#›</a:t>
            </a:fld>
            <a:endParaRPr lang="ru-RU"/>
          </a:p>
        </p:txBody>
      </p:sp>
    </p:spTree>
    <p:extLst>
      <p:ext uri="{BB962C8B-B14F-4D97-AF65-F5344CB8AC3E}">
        <p14:creationId xmlns:p14="http://schemas.microsoft.com/office/powerpoint/2010/main" xmlns="" val="134133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2143125" y="685800"/>
            <a:ext cx="257175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12292"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87438" eaLnBrk="0" fontAlgn="base" hangingPunct="0">
              <a:spcBef>
                <a:spcPct val="0"/>
              </a:spcBef>
              <a:spcAft>
                <a:spcPct val="0"/>
              </a:spcAft>
              <a:defRPr sz="2100">
                <a:solidFill>
                  <a:schemeClr val="tx1"/>
                </a:solidFill>
                <a:latin typeface="Arial" charset="0"/>
              </a:defRPr>
            </a:lvl6pPr>
            <a:lvl7pPr marL="2971800" indent="-228600" defTabSz="1087438" eaLnBrk="0" fontAlgn="base" hangingPunct="0">
              <a:spcBef>
                <a:spcPct val="0"/>
              </a:spcBef>
              <a:spcAft>
                <a:spcPct val="0"/>
              </a:spcAft>
              <a:defRPr sz="2100">
                <a:solidFill>
                  <a:schemeClr val="tx1"/>
                </a:solidFill>
                <a:latin typeface="Arial" charset="0"/>
              </a:defRPr>
            </a:lvl7pPr>
            <a:lvl8pPr marL="3429000" indent="-228600" defTabSz="1087438" eaLnBrk="0" fontAlgn="base" hangingPunct="0">
              <a:spcBef>
                <a:spcPct val="0"/>
              </a:spcBef>
              <a:spcAft>
                <a:spcPct val="0"/>
              </a:spcAft>
              <a:defRPr sz="2100">
                <a:solidFill>
                  <a:schemeClr val="tx1"/>
                </a:solidFill>
                <a:latin typeface="Arial" charset="0"/>
              </a:defRPr>
            </a:lvl8pPr>
            <a:lvl9pPr marL="3886200" indent="-228600" defTabSz="1087438" eaLnBrk="0" fontAlgn="base" hangingPunct="0">
              <a:spcBef>
                <a:spcPct val="0"/>
              </a:spcBef>
              <a:spcAft>
                <a:spcPct val="0"/>
              </a:spcAft>
              <a:defRPr sz="2100">
                <a:solidFill>
                  <a:schemeClr val="tx1"/>
                </a:solidFill>
                <a:latin typeface="Arial" charset="0"/>
              </a:defRPr>
            </a:lvl9pPr>
          </a:lstStyle>
          <a:p>
            <a:pPr eaLnBrk="1" hangingPunct="1"/>
            <a:fld id="{256F0877-51E0-4A95-9203-35C470EA05AC}" type="slidenum">
              <a:rPr lang="ru-RU" sz="1200" smtClean="0">
                <a:solidFill>
                  <a:prstClr val="black"/>
                </a:solidFill>
              </a:rPr>
              <a:pPr eaLnBrk="1" hangingPunct="1"/>
              <a:t>1</a:t>
            </a:fld>
            <a:endParaRPr lang="ru-RU" sz="1200" dirty="0" smtClean="0">
              <a:solidFill>
                <a:prstClr val="black"/>
              </a:solidFill>
            </a:endParaRPr>
          </a:p>
        </p:txBody>
      </p:sp>
    </p:spTree>
    <p:extLst>
      <p:ext uri="{BB962C8B-B14F-4D97-AF65-F5344CB8AC3E}">
        <p14:creationId xmlns:p14="http://schemas.microsoft.com/office/powerpoint/2010/main" xmlns="" val="94094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BA9C82-CD28-407E-B9E8-AF5A83F05783}" type="slidenum">
              <a:rPr lang="ru-RU" smtClean="0"/>
              <a:pPr/>
              <a:t>2</a:t>
            </a:fld>
            <a:endParaRPr lang="ru-RU"/>
          </a:p>
        </p:txBody>
      </p:sp>
    </p:spTree>
    <p:extLst>
      <p:ext uri="{BB962C8B-B14F-4D97-AF65-F5344CB8AC3E}">
        <p14:creationId xmlns:p14="http://schemas.microsoft.com/office/powerpoint/2010/main" xmlns="" val="144308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BA9C82-CD28-407E-B9E8-AF5A83F05783}" type="slidenum">
              <a:rPr lang="ru-RU" smtClean="0"/>
              <a:pPr/>
              <a:t>4</a:t>
            </a:fld>
            <a:endParaRPr lang="ru-RU"/>
          </a:p>
        </p:txBody>
      </p:sp>
    </p:spTree>
    <p:extLst>
      <p:ext uri="{BB962C8B-B14F-4D97-AF65-F5344CB8AC3E}">
        <p14:creationId xmlns:p14="http://schemas.microsoft.com/office/powerpoint/2010/main" xmlns="" val="107153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5155893"/>
            <a:ext cx="6858000" cy="398810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6858000" cy="515589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05346" y="6736727"/>
            <a:ext cx="4227758" cy="117615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FF194CD7-02F2-4041-92F4-7EF35F0E1F34}" type="datetimeFigureOut">
              <a:rPr lang="th-TH" smtClean="0"/>
              <a:pPr>
                <a:defRPr/>
              </a:pPr>
              <a:t>17/04/62</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6AEF46C1-3941-4080-AF1E-DCE9876213FC}" type="slidenum">
              <a:rPr lang="th-TH" smtClean="0"/>
              <a:pPr>
                <a:defRPr/>
              </a:pPr>
              <a:t>‹#›</a:t>
            </a:fld>
            <a:endParaRPr lang="th-TH"/>
          </a:p>
        </p:txBody>
      </p:sp>
      <p:sp>
        <p:nvSpPr>
          <p:cNvPr id="2" name="Title 1"/>
          <p:cNvSpPr>
            <a:spLocks noGrp="1"/>
          </p:cNvSpPr>
          <p:nvPr>
            <p:ph type="ctrTitle"/>
          </p:nvPr>
        </p:nvSpPr>
        <p:spPr>
          <a:xfrm>
            <a:off x="613186" y="4176388"/>
            <a:ext cx="5381513" cy="2390889"/>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428750" y="975359"/>
            <a:ext cx="4800600" cy="46329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BAC3C6D-326D-4367-ADD4-6CDF53434658}" type="datetimeFigureOut">
              <a:rPr lang="th-TH" smtClean="0"/>
              <a:pPr>
                <a:defRPr/>
              </a:pPr>
              <a:t>17/04/62</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527411FD-3E87-4C89-97D1-7C84256DB928}" type="slidenum">
              <a:rPr lang="th-TH" smtClean="0"/>
              <a:pPr>
                <a:defRPr/>
              </a:pPr>
              <a:t>‹#›</a:t>
            </a:fld>
            <a:endParaRPr lang="th-TH"/>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9" y="502023"/>
            <a:ext cx="1543050" cy="6984452"/>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2493085" y="975360"/>
            <a:ext cx="3621965" cy="65263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2153C64A-92B0-4523-BAF7-754ABD03E3A1}" type="datetimeFigureOut">
              <a:rPr lang="th-TH" smtClean="0"/>
              <a:pPr>
                <a:defRPr/>
              </a:pPr>
              <a:t>17/04/62</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58EDDDE3-632D-4E6C-9217-D13116BCB949}" type="slidenum">
              <a:rPr lang="th-TH" smtClean="0"/>
              <a:pPr>
                <a:defRPr/>
              </a:pPr>
              <a:t>‹#›</a:t>
            </a:fld>
            <a:endParaRPr lang="th-TH"/>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9A07505-C8DA-40D9-85B6-0825FBA51C3C}" type="datetimeFigureOut">
              <a:rPr lang="th-TH" smtClean="0"/>
              <a:pPr>
                <a:defRPr/>
              </a:pPr>
              <a:t>17/04/62</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D048A9D9-03CB-4F56-AC8C-CACAA007CCAF}" type="slidenum">
              <a:rPr lang="th-TH" smtClean="0"/>
              <a:pPr>
                <a:defRPr/>
              </a:pPr>
              <a:t>‹#›</a:t>
            </a:fld>
            <a:endParaRPr lang="th-TH"/>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857250" y="975360"/>
            <a:ext cx="4800600" cy="46329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5155893"/>
            <a:ext cx="6858000"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6858000"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896" y="2896864"/>
            <a:ext cx="4475000" cy="3231128"/>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516828" y="6143348"/>
            <a:ext cx="4477871" cy="1113947"/>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4FD65F3F-9BD0-4762-BC83-DCF9A754BBFC}" type="datetimeFigureOut">
              <a:rPr lang="th-TH" smtClean="0"/>
              <a:pPr>
                <a:defRPr/>
              </a:pPr>
              <a:t>17/04/62</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EFD87A49-2886-42D6-822A-29C286DC87EC}" type="slidenum">
              <a:rPr lang="th-TH" smtClean="0"/>
              <a:pPr>
                <a:defRPr/>
              </a:pPr>
              <a:t>‹#›</a:t>
            </a:fld>
            <a:endParaRPr lang="th-TH"/>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BC54188-E0A4-41A2-A3C5-A9D480371D9B}" type="datetimeFigureOut">
              <a:rPr lang="th-TH" smtClean="0"/>
              <a:pPr>
                <a:defRPr/>
              </a:pPr>
              <a:t>17/04/62</a:t>
            </a:fld>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DC00CEC9-5C85-4401-AD1E-97E28F395EAB}" type="slidenum">
              <a:rPr lang="th-TH" smtClean="0"/>
              <a:pPr>
                <a:defRPr/>
              </a:pPr>
              <a:t>‹#›</a:t>
            </a:fld>
            <a:endParaRPr lang="th-TH"/>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857249" y="975359"/>
            <a:ext cx="2510028" cy="46329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3483864" y="975360"/>
            <a:ext cx="2510028" cy="46329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7250" y="975360"/>
            <a:ext cx="2510028" cy="853016"/>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67335" y="1867103"/>
            <a:ext cx="2510028" cy="3657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85477" y="975360"/>
            <a:ext cx="2510028" cy="853016"/>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3483769" y="1865376"/>
            <a:ext cx="2510028" cy="3657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3C15A788-5270-4771-B31D-D27B49AB1757}" type="datetimeFigureOut">
              <a:rPr lang="th-TH" smtClean="0"/>
              <a:pPr>
                <a:defRPr/>
              </a:pPr>
              <a:t>17/04/62</a:t>
            </a:fld>
            <a:endParaRPr lang="th-TH"/>
          </a:p>
        </p:txBody>
      </p:sp>
      <p:sp>
        <p:nvSpPr>
          <p:cNvPr id="8" name="Footer Placeholder 7"/>
          <p:cNvSpPr>
            <a:spLocks noGrp="1"/>
          </p:cNvSpPr>
          <p:nvPr>
            <p:ph type="ftr" sz="quarter" idx="11"/>
          </p:nvPr>
        </p:nvSpPr>
        <p:spPr/>
        <p:txBody>
          <a:bodyPr/>
          <a:lstStyle/>
          <a:p>
            <a:pPr>
              <a:defRPr/>
            </a:pPr>
            <a:endParaRPr lang="th-TH"/>
          </a:p>
        </p:txBody>
      </p:sp>
      <p:sp>
        <p:nvSpPr>
          <p:cNvPr id="9" name="Slide Number Placeholder 8"/>
          <p:cNvSpPr>
            <a:spLocks noGrp="1"/>
          </p:cNvSpPr>
          <p:nvPr>
            <p:ph type="sldNum" sz="quarter" idx="12"/>
          </p:nvPr>
        </p:nvSpPr>
        <p:spPr/>
        <p:txBody>
          <a:bodyPr/>
          <a:lstStyle/>
          <a:p>
            <a:pPr>
              <a:defRPr/>
            </a:pPr>
            <a:fld id="{DB1228AC-0792-48B2-A7D2-F5F6CAAA70ED}" type="slidenum">
              <a:rPr lang="th-TH" smtClean="0"/>
              <a:pPr>
                <a:defRPr/>
              </a:pPr>
              <a:t>‹#›</a:t>
            </a:fld>
            <a:endParaRPr lang="th-TH"/>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333DC9F6-2125-4F8E-9EC5-A75D3B1F9993}" type="datetimeFigureOut">
              <a:rPr lang="th-TH" smtClean="0"/>
              <a:pPr>
                <a:defRPr/>
              </a:pPr>
              <a:t>17/04/62</a:t>
            </a:fld>
            <a:endParaRPr lang="th-TH"/>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p:txBody>
          <a:bodyPr/>
          <a:lstStyle/>
          <a:p>
            <a:pPr>
              <a:defRPr/>
            </a:pPr>
            <a:fld id="{B2BC8F5E-06AF-49DE-B135-5CE25A872025}" type="slidenum">
              <a:rPr lang="th-TH" smtClean="0"/>
              <a:pPr>
                <a:defRPr/>
              </a:pPr>
              <a:t>‹#›</a:t>
            </a:fld>
            <a:endParaRPr lang="th-TH"/>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6D0F9C-A8F2-4615-BCB7-F948F77177A9}" type="datetimeFigureOut">
              <a:rPr lang="th-TH" smtClean="0"/>
              <a:pPr>
                <a:defRPr/>
              </a:pPr>
              <a:t>17/04/62</a:t>
            </a:fld>
            <a:endParaRPr lang="th-TH"/>
          </a:p>
        </p:txBody>
      </p:sp>
      <p:sp>
        <p:nvSpPr>
          <p:cNvPr id="3" name="Footer Placeholder 2"/>
          <p:cNvSpPr>
            <a:spLocks noGrp="1"/>
          </p:cNvSpPr>
          <p:nvPr>
            <p:ph type="ftr" sz="quarter" idx="11"/>
          </p:nvPr>
        </p:nvSpPr>
        <p:spPr/>
        <p:txBody>
          <a:bodyPr/>
          <a:lstStyle/>
          <a:p>
            <a:pPr>
              <a:defRPr/>
            </a:pPr>
            <a:endParaRPr lang="th-TH"/>
          </a:p>
        </p:txBody>
      </p:sp>
      <p:sp>
        <p:nvSpPr>
          <p:cNvPr id="4" name="Slide Number Placeholder 3"/>
          <p:cNvSpPr>
            <a:spLocks noGrp="1"/>
          </p:cNvSpPr>
          <p:nvPr>
            <p:ph type="sldNum" sz="quarter" idx="12"/>
          </p:nvPr>
        </p:nvSpPr>
        <p:spPr/>
        <p:txBody>
          <a:bodyPr/>
          <a:lstStyle/>
          <a:p>
            <a:pPr>
              <a:defRPr/>
            </a:pPr>
            <a:fld id="{892DE683-EE1C-4AF0-AE90-1BCB1C5F5DA6}" type="slidenum">
              <a:rPr lang="th-TH" smtClean="0"/>
              <a:pPr>
                <a:defRPr/>
              </a:pPr>
              <a:t>‹#›</a:t>
            </a:fld>
            <a:endParaRPr lang="th-TH"/>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322" y="2946401"/>
            <a:ext cx="2727064" cy="1677991"/>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3445137" y="975360"/>
            <a:ext cx="3012814" cy="6526307"/>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06824" y="4663736"/>
            <a:ext cx="2541495" cy="28526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15649F5-B800-4BC7-A51C-7D80AE945898}" type="datetimeFigureOut">
              <a:rPr lang="th-TH" smtClean="0"/>
              <a:pPr>
                <a:defRPr/>
              </a:pPr>
              <a:t>17/04/62</a:t>
            </a:fld>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47FBAC27-2B5A-473F-BDFF-13972A2E8EA6}" type="slidenum">
              <a:rPr lang="th-TH" smtClean="0"/>
              <a:pPr>
                <a:defRPr/>
              </a:pPr>
              <a:t>‹#›</a:t>
            </a:fld>
            <a:endParaRPr lang="th-TH"/>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55893"/>
            <a:ext cx="6858000"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6858000"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356381" y="1524000"/>
            <a:ext cx="3086100" cy="417040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58415" y="1347315"/>
            <a:ext cx="2770586" cy="2884027"/>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9BF5EF3-3E67-4F1F-A47F-209C179D387D}" type="datetimeFigureOut">
              <a:rPr lang="th-TH" smtClean="0"/>
              <a:pPr>
                <a:defRPr/>
              </a:pPr>
              <a:t>17/04/62</a:t>
            </a:fld>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B3EE40F8-4D60-455C-8C93-BEA3C5BC2B8D}" type="slidenum">
              <a:rPr lang="th-TH" smtClean="0"/>
              <a:pPr>
                <a:defRPr/>
              </a:pPr>
              <a:t>‹#›</a:t>
            </a:fld>
            <a:endParaRPr lang="th-TH"/>
          </a:p>
        </p:txBody>
      </p:sp>
      <p:sp>
        <p:nvSpPr>
          <p:cNvPr id="2" name="Title 1"/>
          <p:cNvSpPr>
            <a:spLocks noGrp="1"/>
          </p:cNvSpPr>
          <p:nvPr>
            <p:ph type="title"/>
          </p:nvPr>
        </p:nvSpPr>
        <p:spPr>
          <a:xfrm>
            <a:off x="545451" y="5952561"/>
            <a:ext cx="4787654" cy="1524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6807200"/>
            <a:ext cx="6858000" cy="23368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6858000" cy="68072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2440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2133600"/>
            <a:ext cx="6858000" cy="68072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44967" y="5829557"/>
            <a:ext cx="4884383" cy="1524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57250" y="976347"/>
            <a:ext cx="4800600" cy="463296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629150" y="8229601"/>
            <a:ext cx="1885950" cy="486833"/>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5B9BCC40-2097-4764-95F6-0857730A7BE7}" type="datetimeFigureOut">
              <a:rPr lang="th-TH" smtClean="0"/>
              <a:pPr>
                <a:defRPr/>
              </a:pPr>
              <a:t>17/04/62</a:t>
            </a:fld>
            <a:endParaRPr lang="th-TH"/>
          </a:p>
        </p:txBody>
      </p:sp>
      <p:sp>
        <p:nvSpPr>
          <p:cNvPr id="5" name="Footer Placeholder 4"/>
          <p:cNvSpPr>
            <a:spLocks noGrp="1"/>
          </p:cNvSpPr>
          <p:nvPr>
            <p:ph type="ftr" sz="quarter" idx="3"/>
          </p:nvPr>
        </p:nvSpPr>
        <p:spPr>
          <a:xfrm>
            <a:off x="342900" y="8229601"/>
            <a:ext cx="2514601" cy="486833"/>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th-TH"/>
          </a:p>
        </p:txBody>
      </p:sp>
      <p:sp>
        <p:nvSpPr>
          <p:cNvPr id="6" name="Slide Number Placeholder 5"/>
          <p:cNvSpPr>
            <a:spLocks noGrp="1"/>
          </p:cNvSpPr>
          <p:nvPr>
            <p:ph type="sldNum" sz="quarter" idx="4"/>
          </p:nvPr>
        </p:nvSpPr>
        <p:spPr>
          <a:xfrm>
            <a:off x="2857500" y="8229601"/>
            <a:ext cx="1371600" cy="486833"/>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E1DBFF9-A6FA-437C-B6E9-96841399807D}" type="slidenum">
              <a:rPr lang="th-TH" smtClean="0"/>
              <a:pPr>
                <a:defRPr/>
              </a:pPr>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5"/>
          <p:cNvGrpSpPr>
            <a:grpSpLocks/>
          </p:cNvGrpSpPr>
          <p:nvPr/>
        </p:nvGrpSpPr>
        <p:grpSpPr bwMode="auto">
          <a:xfrm>
            <a:off x="53851" y="7619786"/>
            <a:ext cx="133929" cy="429173"/>
            <a:chOff x="642910" y="5500702"/>
            <a:chExt cx="178876" cy="321752"/>
          </a:xfrm>
        </p:grpSpPr>
        <p:sp>
          <p:nvSpPr>
            <p:cNvPr id="31" name="Овал 30"/>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32" name="Овал 31"/>
            <p:cNvSpPr/>
            <p:nvPr/>
          </p:nvSpPr>
          <p:spPr>
            <a:xfrm>
              <a:off x="714829" y="5571877"/>
              <a:ext cx="35038"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33" name="Овал 32"/>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34" name="Овал 33"/>
            <p:cNvSpPr/>
            <p:nvPr/>
          </p:nvSpPr>
          <p:spPr>
            <a:xfrm>
              <a:off x="714829" y="5715203"/>
              <a:ext cx="35038"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35" name="Овал 34"/>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3" name="Группа 48"/>
          <p:cNvGrpSpPr>
            <a:grpSpLocks/>
          </p:cNvGrpSpPr>
          <p:nvPr/>
        </p:nvGrpSpPr>
        <p:grpSpPr bwMode="auto">
          <a:xfrm>
            <a:off x="214013" y="7619786"/>
            <a:ext cx="133929" cy="429173"/>
            <a:chOff x="642910" y="5500702"/>
            <a:chExt cx="178876" cy="321752"/>
          </a:xfrm>
        </p:grpSpPr>
        <p:sp>
          <p:nvSpPr>
            <p:cNvPr id="50" name="Овал 49"/>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51" name="Овал 50"/>
            <p:cNvSpPr/>
            <p:nvPr/>
          </p:nvSpPr>
          <p:spPr>
            <a:xfrm>
              <a:off x="714829" y="5571877"/>
              <a:ext cx="35038"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52" name="Овал 51"/>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53" name="Овал 52"/>
            <p:cNvSpPr/>
            <p:nvPr/>
          </p:nvSpPr>
          <p:spPr>
            <a:xfrm>
              <a:off x="714829" y="5715203"/>
              <a:ext cx="35038"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54" name="Овал 53"/>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4" name="Группа 54"/>
          <p:cNvGrpSpPr>
            <a:grpSpLocks/>
          </p:cNvGrpSpPr>
          <p:nvPr/>
        </p:nvGrpSpPr>
        <p:grpSpPr bwMode="auto">
          <a:xfrm>
            <a:off x="375555" y="7619786"/>
            <a:ext cx="133930" cy="429173"/>
            <a:chOff x="642910" y="5500702"/>
            <a:chExt cx="178876" cy="321752"/>
          </a:xfrm>
        </p:grpSpPr>
        <p:sp>
          <p:nvSpPr>
            <p:cNvPr id="56" name="Овал 55"/>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57" name="Овал 56"/>
            <p:cNvSpPr/>
            <p:nvPr/>
          </p:nvSpPr>
          <p:spPr>
            <a:xfrm>
              <a:off x="714830" y="5571877"/>
              <a:ext cx="35037"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58" name="Овал 57"/>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59" name="Овал 58"/>
            <p:cNvSpPr/>
            <p:nvPr/>
          </p:nvSpPr>
          <p:spPr>
            <a:xfrm>
              <a:off x="714830" y="5715203"/>
              <a:ext cx="35037"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60" name="Овал 59"/>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5" name="Группа 60"/>
          <p:cNvGrpSpPr>
            <a:grpSpLocks/>
          </p:cNvGrpSpPr>
          <p:nvPr/>
        </p:nvGrpSpPr>
        <p:grpSpPr bwMode="auto">
          <a:xfrm>
            <a:off x="535716" y="7619786"/>
            <a:ext cx="133930" cy="429173"/>
            <a:chOff x="642910" y="5500702"/>
            <a:chExt cx="178876" cy="321752"/>
          </a:xfrm>
        </p:grpSpPr>
        <p:sp>
          <p:nvSpPr>
            <p:cNvPr id="62" name="Овал 61"/>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63" name="Овал 62"/>
            <p:cNvSpPr/>
            <p:nvPr/>
          </p:nvSpPr>
          <p:spPr>
            <a:xfrm>
              <a:off x="714830" y="5571877"/>
              <a:ext cx="35037"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64" name="Овал 63"/>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65" name="Овал 64"/>
            <p:cNvSpPr/>
            <p:nvPr/>
          </p:nvSpPr>
          <p:spPr>
            <a:xfrm>
              <a:off x="714830" y="5715203"/>
              <a:ext cx="35037"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66" name="Овал 65"/>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6" name="Группа 66"/>
          <p:cNvGrpSpPr>
            <a:grpSpLocks/>
          </p:cNvGrpSpPr>
          <p:nvPr/>
        </p:nvGrpSpPr>
        <p:grpSpPr bwMode="auto">
          <a:xfrm>
            <a:off x="695880" y="7619786"/>
            <a:ext cx="135310" cy="429173"/>
            <a:chOff x="642910" y="5500702"/>
            <a:chExt cx="178876" cy="321752"/>
          </a:xfrm>
        </p:grpSpPr>
        <p:sp>
          <p:nvSpPr>
            <p:cNvPr id="68" name="Овал 67"/>
            <p:cNvSpPr/>
            <p:nvPr/>
          </p:nvSpPr>
          <p:spPr>
            <a:xfrm>
              <a:off x="642910" y="5500702"/>
              <a:ext cx="36505"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69" name="Овал 68"/>
            <p:cNvSpPr/>
            <p:nvPr/>
          </p:nvSpPr>
          <p:spPr>
            <a:xfrm>
              <a:off x="714096" y="5571877"/>
              <a:ext cx="36505"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70" name="Овал 69"/>
            <p:cNvSpPr/>
            <p:nvPr/>
          </p:nvSpPr>
          <p:spPr>
            <a:xfrm>
              <a:off x="785281" y="5644028"/>
              <a:ext cx="36505"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71" name="Овал 70"/>
            <p:cNvSpPr/>
            <p:nvPr/>
          </p:nvSpPr>
          <p:spPr>
            <a:xfrm>
              <a:off x="714096" y="5715203"/>
              <a:ext cx="36505"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72" name="Овал 71"/>
            <p:cNvSpPr/>
            <p:nvPr/>
          </p:nvSpPr>
          <p:spPr>
            <a:xfrm>
              <a:off x="642910" y="5786378"/>
              <a:ext cx="36505"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7" name="Группа 72"/>
          <p:cNvGrpSpPr>
            <a:grpSpLocks/>
          </p:cNvGrpSpPr>
          <p:nvPr/>
        </p:nvGrpSpPr>
        <p:grpSpPr bwMode="auto">
          <a:xfrm>
            <a:off x="857425" y="7619786"/>
            <a:ext cx="133929" cy="429173"/>
            <a:chOff x="642910" y="5500702"/>
            <a:chExt cx="178876" cy="321752"/>
          </a:xfrm>
        </p:grpSpPr>
        <p:sp>
          <p:nvSpPr>
            <p:cNvPr id="74" name="Овал 73"/>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75" name="Овал 74"/>
            <p:cNvSpPr/>
            <p:nvPr/>
          </p:nvSpPr>
          <p:spPr>
            <a:xfrm>
              <a:off x="714829" y="5571877"/>
              <a:ext cx="35038"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76" name="Овал 75"/>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77" name="Овал 76"/>
            <p:cNvSpPr/>
            <p:nvPr/>
          </p:nvSpPr>
          <p:spPr>
            <a:xfrm>
              <a:off x="714829" y="5715203"/>
              <a:ext cx="35038"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78" name="Овал 77"/>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8" name="Группа 78"/>
          <p:cNvGrpSpPr>
            <a:grpSpLocks/>
          </p:cNvGrpSpPr>
          <p:nvPr/>
        </p:nvGrpSpPr>
        <p:grpSpPr bwMode="auto">
          <a:xfrm>
            <a:off x="1017587" y="7619786"/>
            <a:ext cx="133929" cy="429173"/>
            <a:chOff x="642910" y="5500702"/>
            <a:chExt cx="178876" cy="321752"/>
          </a:xfrm>
        </p:grpSpPr>
        <p:sp>
          <p:nvSpPr>
            <p:cNvPr id="80" name="Овал 79"/>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81" name="Овал 80"/>
            <p:cNvSpPr/>
            <p:nvPr/>
          </p:nvSpPr>
          <p:spPr>
            <a:xfrm>
              <a:off x="714829" y="5571877"/>
              <a:ext cx="35038"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82" name="Овал 81"/>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83" name="Овал 82"/>
            <p:cNvSpPr/>
            <p:nvPr/>
          </p:nvSpPr>
          <p:spPr>
            <a:xfrm>
              <a:off x="714829" y="5715203"/>
              <a:ext cx="35038"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84" name="Овал 83"/>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9" name="Группа 84"/>
          <p:cNvGrpSpPr>
            <a:grpSpLocks/>
          </p:cNvGrpSpPr>
          <p:nvPr/>
        </p:nvGrpSpPr>
        <p:grpSpPr bwMode="auto">
          <a:xfrm>
            <a:off x="1179129" y="7619786"/>
            <a:ext cx="133930" cy="429173"/>
            <a:chOff x="642910" y="5500702"/>
            <a:chExt cx="178876" cy="321752"/>
          </a:xfrm>
        </p:grpSpPr>
        <p:sp>
          <p:nvSpPr>
            <p:cNvPr id="86" name="Овал 85"/>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87" name="Овал 86"/>
            <p:cNvSpPr/>
            <p:nvPr/>
          </p:nvSpPr>
          <p:spPr>
            <a:xfrm>
              <a:off x="714830" y="5571877"/>
              <a:ext cx="35037"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88" name="Овал 87"/>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89" name="Овал 88"/>
            <p:cNvSpPr/>
            <p:nvPr/>
          </p:nvSpPr>
          <p:spPr>
            <a:xfrm>
              <a:off x="714830" y="5715203"/>
              <a:ext cx="35037"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90" name="Овал 89"/>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0" name="Группа 90"/>
          <p:cNvGrpSpPr>
            <a:grpSpLocks/>
          </p:cNvGrpSpPr>
          <p:nvPr/>
        </p:nvGrpSpPr>
        <p:grpSpPr bwMode="auto">
          <a:xfrm>
            <a:off x="1339292" y="7619786"/>
            <a:ext cx="133930" cy="429173"/>
            <a:chOff x="642910" y="5500702"/>
            <a:chExt cx="178876" cy="321752"/>
          </a:xfrm>
        </p:grpSpPr>
        <p:sp>
          <p:nvSpPr>
            <p:cNvPr id="92" name="Овал 91"/>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93" name="Овал 92"/>
            <p:cNvSpPr/>
            <p:nvPr/>
          </p:nvSpPr>
          <p:spPr>
            <a:xfrm>
              <a:off x="714830" y="5571877"/>
              <a:ext cx="35037"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94" name="Овал 93"/>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95" name="Овал 94"/>
            <p:cNvSpPr/>
            <p:nvPr/>
          </p:nvSpPr>
          <p:spPr>
            <a:xfrm>
              <a:off x="714830" y="5715203"/>
              <a:ext cx="35037"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96" name="Овал 95"/>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1" name="Группа 96"/>
          <p:cNvGrpSpPr>
            <a:grpSpLocks/>
          </p:cNvGrpSpPr>
          <p:nvPr/>
        </p:nvGrpSpPr>
        <p:grpSpPr bwMode="auto">
          <a:xfrm>
            <a:off x="1500836" y="7619786"/>
            <a:ext cx="133929" cy="429173"/>
            <a:chOff x="642910" y="5500702"/>
            <a:chExt cx="178876" cy="321752"/>
          </a:xfrm>
        </p:grpSpPr>
        <p:sp>
          <p:nvSpPr>
            <p:cNvPr id="98" name="Овал 97"/>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99" name="Овал 98"/>
            <p:cNvSpPr/>
            <p:nvPr/>
          </p:nvSpPr>
          <p:spPr>
            <a:xfrm>
              <a:off x="714829" y="5571877"/>
              <a:ext cx="35038"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00" name="Овал 99"/>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01" name="Овал 100"/>
            <p:cNvSpPr/>
            <p:nvPr/>
          </p:nvSpPr>
          <p:spPr>
            <a:xfrm>
              <a:off x="714829" y="5715203"/>
              <a:ext cx="35038"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02" name="Овал 101"/>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2" name="Группа 102"/>
          <p:cNvGrpSpPr>
            <a:grpSpLocks/>
          </p:cNvGrpSpPr>
          <p:nvPr/>
        </p:nvGrpSpPr>
        <p:grpSpPr bwMode="auto">
          <a:xfrm>
            <a:off x="1661000" y="7619786"/>
            <a:ext cx="133929" cy="429173"/>
            <a:chOff x="642910" y="5500702"/>
            <a:chExt cx="178876" cy="321752"/>
          </a:xfrm>
        </p:grpSpPr>
        <p:sp>
          <p:nvSpPr>
            <p:cNvPr id="104" name="Овал 103"/>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05" name="Овал 104"/>
            <p:cNvSpPr/>
            <p:nvPr/>
          </p:nvSpPr>
          <p:spPr>
            <a:xfrm>
              <a:off x="714829" y="5571877"/>
              <a:ext cx="35038"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06" name="Овал 105"/>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07" name="Овал 106"/>
            <p:cNvSpPr/>
            <p:nvPr/>
          </p:nvSpPr>
          <p:spPr>
            <a:xfrm>
              <a:off x="714829" y="5715203"/>
              <a:ext cx="35038"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08" name="Овал 107"/>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3" name="Группа 108"/>
          <p:cNvGrpSpPr>
            <a:grpSpLocks/>
          </p:cNvGrpSpPr>
          <p:nvPr/>
        </p:nvGrpSpPr>
        <p:grpSpPr bwMode="auto">
          <a:xfrm>
            <a:off x="1821162" y="7619786"/>
            <a:ext cx="135310" cy="429173"/>
            <a:chOff x="642910" y="5500702"/>
            <a:chExt cx="178876" cy="321752"/>
          </a:xfrm>
        </p:grpSpPr>
        <p:sp>
          <p:nvSpPr>
            <p:cNvPr id="110" name="Овал 109"/>
            <p:cNvSpPr/>
            <p:nvPr/>
          </p:nvSpPr>
          <p:spPr>
            <a:xfrm>
              <a:off x="642910" y="5500702"/>
              <a:ext cx="36505"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11" name="Овал 110"/>
            <p:cNvSpPr/>
            <p:nvPr/>
          </p:nvSpPr>
          <p:spPr>
            <a:xfrm>
              <a:off x="714095" y="5571877"/>
              <a:ext cx="36505"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12" name="Овал 111"/>
            <p:cNvSpPr/>
            <p:nvPr/>
          </p:nvSpPr>
          <p:spPr>
            <a:xfrm>
              <a:off x="785281" y="5644028"/>
              <a:ext cx="36505"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13" name="Овал 112"/>
            <p:cNvSpPr/>
            <p:nvPr/>
          </p:nvSpPr>
          <p:spPr>
            <a:xfrm>
              <a:off x="714095" y="5715203"/>
              <a:ext cx="36505"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14" name="Овал 113"/>
            <p:cNvSpPr/>
            <p:nvPr/>
          </p:nvSpPr>
          <p:spPr>
            <a:xfrm>
              <a:off x="642910" y="5786378"/>
              <a:ext cx="36505"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4" name="Группа 114"/>
          <p:cNvGrpSpPr>
            <a:grpSpLocks/>
          </p:cNvGrpSpPr>
          <p:nvPr/>
        </p:nvGrpSpPr>
        <p:grpSpPr bwMode="auto">
          <a:xfrm>
            <a:off x="1982703" y="7619786"/>
            <a:ext cx="133930" cy="429173"/>
            <a:chOff x="642910" y="5500702"/>
            <a:chExt cx="178876" cy="321752"/>
          </a:xfrm>
        </p:grpSpPr>
        <p:sp>
          <p:nvSpPr>
            <p:cNvPr id="116" name="Овал 115"/>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17" name="Овал 116"/>
            <p:cNvSpPr/>
            <p:nvPr/>
          </p:nvSpPr>
          <p:spPr>
            <a:xfrm>
              <a:off x="714830" y="5571877"/>
              <a:ext cx="35037"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18" name="Овал 117"/>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19" name="Овал 118"/>
            <p:cNvSpPr/>
            <p:nvPr/>
          </p:nvSpPr>
          <p:spPr>
            <a:xfrm>
              <a:off x="714830" y="5715203"/>
              <a:ext cx="35037"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20" name="Овал 119"/>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5" name="Группа 120"/>
          <p:cNvGrpSpPr>
            <a:grpSpLocks/>
          </p:cNvGrpSpPr>
          <p:nvPr/>
        </p:nvGrpSpPr>
        <p:grpSpPr bwMode="auto">
          <a:xfrm>
            <a:off x="2142867" y="7619786"/>
            <a:ext cx="133930" cy="429173"/>
            <a:chOff x="642910" y="5500702"/>
            <a:chExt cx="178876" cy="321752"/>
          </a:xfrm>
        </p:grpSpPr>
        <p:sp>
          <p:nvSpPr>
            <p:cNvPr id="122" name="Овал 121"/>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23" name="Овал 122"/>
            <p:cNvSpPr/>
            <p:nvPr/>
          </p:nvSpPr>
          <p:spPr>
            <a:xfrm>
              <a:off x="714830" y="5571877"/>
              <a:ext cx="35037"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24" name="Овал 123"/>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25" name="Овал 124"/>
            <p:cNvSpPr/>
            <p:nvPr/>
          </p:nvSpPr>
          <p:spPr>
            <a:xfrm>
              <a:off x="714830" y="5715203"/>
              <a:ext cx="35037"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26" name="Овал 125"/>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6" name="Группа 126"/>
          <p:cNvGrpSpPr>
            <a:grpSpLocks/>
          </p:cNvGrpSpPr>
          <p:nvPr/>
        </p:nvGrpSpPr>
        <p:grpSpPr bwMode="auto">
          <a:xfrm>
            <a:off x="2304412" y="7619786"/>
            <a:ext cx="133929" cy="429173"/>
            <a:chOff x="642910" y="5500702"/>
            <a:chExt cx="178876" cy="321752"/>
          </a:xfrm>
        </p:grpSpPr>
        <p:sp>
          <p:nvSpPr>
            <p:cNvPr id="128" name="Овал 127"/>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29" name="Овал 128"/>
            <p:cNvSpPr/>
            <p:nvPr/>
          </p:nvSpPr>
          <p:spPr>
            <a:xfrm>
              <a:off x="714829" y="5571877"/>
              <a:ext cx="35038"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30" name="Овал 129"/>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31" name="Овал 130"/>
            <p:cNvSpPr/>
            <p:nvPr/>
          </p:nvSpPr>
          <p:spPr>
            <a:xfrm>
              <a:off x="714829" y="5715203"/>
              <a:ext cx="35038"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32" name="Овал 131"/>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7" name="Группа 132"/>
          <p:cNvGrpSpPr>
            <a:grpSpLocks/>
          </p:cNvGrpSpPr>
          <p:nvPr/>
        </p:nvGrpSpPr>
        <p:grpSpPr bwMode="auto">
          <a:xfrm>
            <a:off x="2464574" y="7619786"/>
            <a:ext cx="133929" cy="429173"/>
            <a:chOff x="642910" y="5500702"/>
            <a:chExt cx="178876" cy="321752"/>
          </a:xfrm>
        </p:grpSpPr>
        <p:sp>
          <p:nvSpPr>
            <p:cNvPr id="134" name="Овал 133"/>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35" name="Овал 134"/>
            <p:cNvSpPr/>
            <p:nvPr/>
          </p:nvSpPr>
          <p:spPr>
            <a:xfrm>
              <a:off x="714829" y="5571877"/>
              <a:ext cx="35038"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36" name="Овал 135"/>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37" name="Овал 136"/>
            <p:cNvSpPr/>
            <p:nvPr/>
          </p:nvSpPr>
          <p:spPr>
            <a:xfrm>
              <a:off x="714829" y="5715203"/>
              <a:ext cx="35038"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38" name="Овал 137"/>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8" name="Группа 138"/>
          <p:cNvGrpSpPr>
            <a:grpSpLocks/>
          </p:cNvGrpSpPr>
          <p:nvPr/>
        </p:nvGrpSpPr>
        <p:grpSpPr bwMode="auto">
          <a:xfrm>
            <a:off x="2624736" y="7619786"/>
            <a:ext cx="135310" cy="429173"/>
            <a:chOff x="642910" y="5500702"/>
            <a:chExt cx="178876" cy="321752"/>
          </a:xfrm>
        </p:grpSpPr>
        <p:sp>
          <p:nvSpPr>
            <p:cNvPr id="140" name="Овал 139"/>
            <p:cNvSpPr/>
            <p:nvPr/>
          </p:nvSpPr>
          <p:spPr>
            <a:xfrm>
              <a:off x="642910" y="5500702"/>
              <a:ext cx="36505"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41" name="Овал 140"/>
            <p:cNvSpPr/>
            <p:nvPr/>
          </p:nvSpPr>
          <p:spPr>
            <a:xfrm>
              <a:off x="714095" y="5571877"/>
              <a:ext cx="36505"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42" name="Овал 141"/>
            <p:cNvSpPr/>
            <p:nvPr/>
          </p:nvSpPr>
          <p:spPr>
            <a:xfrm>
              <a:off x="785281" y="5644028"/>
              <a:ext cx="36505"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43" name="Овал 142"/>
            <p:cNvSpPr/>
            <p:nvPr/>
          </p:nvSpPr>
          <p:spPr>
            <a:xfrm>
              <a:off x="714095" y="5715203"/>
              <a:ext cx="36505"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44" name="Овал 143"/>
            <p:cNvSpPr/>
            <p:nvPr/>
          </p:nvSpPr>
          <p:spPr>
            <a:xfrm>
              <a:off x="642910" y="5786378"/>
              <a:ext cx="36505"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19" name="Группа 144"/>
          <p:cNvGrpSpPr>
            <a:grpSpLocks/>
          </p:cNvGrpSpPr>
          <p:nvPr/>
        </p:nvGrpSpPr>
        <p:grpSpPr bwMode="auto">
          <a:xfrm>
            <a:off x="2786280" y="7619786"/>
            <a:ext cx="133930" cy="429173"/>
            <a:chOff x="642910" y="5500702"/>
            <a:chExt cx="178876" cy="321752"/>
          </a:xfrm>
        </p:grpSpPr>
        <p:sp>
          <p:nvSpPr>
            <p:cNvPr id="146" name="Овал 145"/>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47" name="Овал 146"/>
            <p:cNvSpPr/>
            <p:nvPr/>
          </p:nvSpPr>
          <p:spPr>
            <a:xfrm>
              <a:off x="714830" y="5571877"/>
              <a:ext cx="35037"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48" name="Овал 147"/>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49" name="Овал 148"/>
            <p:cNvSpPr/>
            <p:nvPr/>
          </p:nvSpPr>
          <p:spPr>
            <a:xfrm>
              <a:off x="714830" y="5715203"/>
              <a:ext cx="35037"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50" name="Овал 149"/>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20" name="Группа 150"/>
          <p:cNvGrpSpPr>
            <a:grpSpLocks/>
          </p:cNvGrpSpPr>
          <p:nvPr/>
        </p:nvGrpSpPr>
        <p:grpSpPr bwMode="auto">
          <a:xfrm>
            <a:off x="2946441" y="7619786"/>
            <a:ext cx="133930" cy="429173"/>
            <a:chOff x="642910" y="5500702"/>
            <a:chExt cx="178876" cy="321752"/>
          </a:xfrm>
        </p:grpSpPr>
        <p:sp>
          <p:nvSpPr>
            <p:cNvPr id="152" name="Овал 151"/>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53" name="Овал 152"/>
            <p:cNvSpPr/>
            <p:nvPr/>
          </p:nvSpPr>
          <p:spPr>
            <a:xfrm>
              <a:off x="714830" y="5571877"/>
              <a:ext cx="35037"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54" name="Овал 153"/>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55" name="Овал 154"/>
            <p:cNvSpPr/>
            <p:nvPr/>
          </p:nvSpPr>
          <p:spPr>
            <a:xfrm>
              <a:off x="714830" y="5715203"/>
              <a:ext cx="35037"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56" name="Овал 155"/>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21" name="Группа 156"/>
          <p:cNvGrpSpPr>
            <a:grpSpLocks/>
          </p:cNvGrpSpPr>
          <p:nvPr/>
        </p:nvGrpSpPr>
        <p:grpSpPr bwMode="auto">
          <a:xfrm>
            <a:off x="3107987" y="7619786"/>
            <a:ext cx="133929" cy="429173"/>
            <a:chOff x="642910" y="5500702"/>
            <a:chExt cx="178876" cy="321752"/>
          </a:xfrm>
        </p:grpSpPr>
        <p:sp>
          <p:nvSpPr>
            <p:cNvPr id="158" name="Овал 157"/>
            <p:cNvSpPr/>
            <p:nvPr/>
          </p:nvSpPr>
          <p:spPr>
            <a:xfrm>
              <a:off x="642910" y="5500702"/>
              <a:ext cx="36882"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59" name="Овал 158"/>
            <p:cNvSpPr/>
            <p:nvPr/>
          </p:nvSpPr>
          <p:spPr>
            <a:xfrm>
              <a:off x="714829" y="5571877"/>
              <a:ext cx="35038"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60" name="Овал 159"/>
            <p:cNvSpPr/>
            <p:nvPr/>
          </p:nvSpPr>
          <p:spPr>
            <a:xfrm>
              <a:off x="784904" y="5644028"/>
              <a:ext cx="36882" cy="351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61" name="Овал 160"/>
            <p:cNvSpPr/>
            <p:nvPr/>
          </p:nvSpPr>
          <p:spPr>
            <a:xfrm>
              <a:off x="714829" y="5715203"/>
              <a:ext cx="35038" cy="36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62" name="Овал 161"/>
            <p:cNvSpPr/>
            <p:nvPr/>
          </p:nvSpPr>
          <p:spPr>
            <a:xfrm>
              <a:off x="642910" y="5786378"/>
              <a:ext cx="36882" cy="36076"/>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22" name="Группа 162"/>
          <p:cNvGrpSpPr>
            <a:grpSpLocks/>
          </p:cNvGrpSpPr>
          <p:nvPr/>
        </p:nvGrpSpPr>
        <p:grpSpPr bwMode="auto">
          <a:xfrm>
            <a:off x="3268148" y="7619786"/>
            <a:ext cx="133929" cy="429173"/>
            <a:chOff x="642910" y="5500702"/>
            <a:chExt cx="178876" cy="321752"/>
          </a:xfrm>
        </p:grpSpPr>
        <p:sp>
          <p:nvSpPr>
            <p:cNvPr id="164" name="Овал 163"/>
            <p:cNvSpPr/>
            <p:nvPr/>
          </p:nvSpPr>
          <p:spPr>
            <a:xfrm>
              <a:off x="642910" y="5500702"/>
              <a:ext cx="36882" cy="3607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65" name="Овал 164"/>
            <p:cNvSpPr/>
            <p:nvPr/>
          </p:nvSpPr>
          <p:spPr>
            <a:xfrm>
              <a:off x="714829" y="5571877"/>
              <a:ext cx="35038" cy="3607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66" name="Овал 165"/>
            <p:cNvSpPr/>
            <p:nvPr/>
          </p:nvSpPr>
          <p:spPr>
            <a:xfrm>
              <a:off x="784904" y="5644028"/>
              <a:ext cx="36882" cy="351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67" name="Овал 166"/>
            <p:cNvSpPr/>
            <p:nvPr/>
          </p:nvSpPr>
          <p:spPr>
            <a:xfrm>
              <a:off x="714829" y="5715203"/>
              <a:ext cx="35038" cy="3607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68" name="Овал 167"/>
            <p:cNvSpPr/>
            <p:nvPr/>
          </p:nvSpPr>
          <p:spPr>
            <a:xfrm>
              <a:off x="642910" y="5786378"/>
              <a:ext cx="36882" cy="3607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grpSp>
        <p:nvGrpSpPr>
          <p:cNvPr id="23" name="Группа 168"/>
          <p:cNvGrpSpPr>
            <a:grpSpLocks/>
          </p:cNvGrpSpPr>
          <p:nvPr/>
        </p:nvGrpSpPr>
        <p:grpSpPr bwMode="auto">
          <a:xfrm>
            <a:off x="3429692" y="7619786"/>
            <a:ext cx="133930" cy="429173"/>
            <a:chOff x="642910" y="5500702"/>
            <a:chExt cx="178876" cy="321752"/>
          </a:xfrm>
        </p:grpSpPr>
        <p:sp>
          <p:nvSpPr>
            <p:cNvPr id="170" name="Овал 169"/>
            <p:cNvSpPr/>
            <p:nvPr/>
          </p:nvSpPr>
          <p:spPr>
            <a:xfrm>
              <a:off x="642910" y="5500702"/>
              <a:ext cx="36882" cy="3607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71" name="Овал 170"/>
            <p:cNvSpPr/>
            <p:nvPr/>
          </p:nvSpPr>
          <p:spPr>
            <a:xfrm>
              <a:off x="714830" y="5571877"/>
              <a:ext cx="35037" cy="3607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72" name="Овал 171"/>
            <p:cNvSpPr/>
            <p:nvPr/>
          </p:nvSpPr>
          <p:spPr>
            <a:xfrm>
              <a:off x="784904" y="5644028"/>
              <a:ext cx="36882" cy="351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73" name="Овал 172"/>
            <p:cNvSpPr/>
            <p:nvPr/>
          </p:nvSpPr>
          <p:spPr>
            <a:xfrm>
              <a:off x="714830" y="5715203"/>
              <a:ext cx="35037" cy="3607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sp>
          <p:nvSpPr>
            <p:cNvPr id="174" name="Овал 173"/>
            <p:cNvSpPr/>
            <p:nvPr/>
          </p:nvSpPr>
          <p:spPr>
            <a:xfrm>
              <a:off x="642910" y="5786378"/>
              <a:ext cx="36882" cy="3607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17">
                <a:defRPr/>
              </a:pPr>
              <a:endParaRPr lang="ru-RU" dirty="0">
                <a:solidFill>
                  <a:prstClr val="white"/>
                </a:solidFill>
              </a:endParaRPr>
            </a:p>
          </p:txBody>
        </p:sp>
      </p:grpSp>
      <p:pic>
        <p:nvPicPr>
          <p:cNvPr id="151" name="Picture 2"/>
          <p:cNvPicPr>
            <a:picLocks noChangeAspect="1" noChangeArrowheads="1"/>
          </p:cNvPicPr>
          <p:nvPr/>
        </p:nvPicPr>
        <p:blipFill>
          <a:blip r:embed="rId3"/>
          <a:srcRect/>
          <a:stretch>
            <a:fillRect/>
          </a:stretch>
        </p:blipFill>
        <p:spPr bwMode="auto">
          <a:xfrm>
            <a:off x="0" y="0"/>
            <a:ext cx="1214422" cy="1357290"/>
          </a:xfrm>
          <a:prstGeom prst="rect">
            <a:avLst/>
          </a:prstGeom>
          <a:gradFill flip="none" rotWithShape="1">
            <a:gsLst>
              <a:gs pos="0">
                <a:srgbClr val="5E9EFF"/>
              </a:gs>
              <a:gs pos="39999">
                <a:srgbClr val="85C2FF"/>
              </a:gs>
              <a:gs pos="70000">
                <a:srgbClr val="C4D6EB"/>
              </a:gs>
              <a:gs pos="100000">
                <a:srgbClr val="FFEBFA"/>
              </a:gs>
            </a:gsLst>
            <a:lin ang="13500000" scaled="1"/>
            <a:tileRect/>
          </a:gradFill>
          <a:ln w="254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1"/>
              <a:tileRect/>
            </a:gradFill>
            <a:miter lim="800000"/>
            <a:headEnd/>
            <a:tailEnd/>
          </a:ln>
        </p:spPr>
      </p:pic>
      <p:sp>
        <p:nvSpPr>
          <p:cNvPr id="24" name="WordArt 2"/>
          <p:cNvSpPr>
            <a:spLocks noChangeArrowheads="1" noChangeShapeType="1" noTextEdit="1"/>
          </p:cNvSpPr>
          <p:nvPr/>
        </p:nvSpPr>
        <p:spPr bwMode="auto">
          <a:xfrm>
            <a:off x="1500174" y="380971"/>
            <a:ext cx="4881154" cy="1049867"/>
          </a:xfrm>
          <a:prstGeom prst="rect">
            <a:avLst/>
          </a:prstGeom>
        </p:spPr>
        <p:txBody>
          <a:bodyPr wrap="none" fromWordArt="1">
            <a:prstTxWarp prst="textPlain">
              <a:avLst>
                <a:gd name="adj" fmla="val 50000"/>
              </a:avLst>
            </a:prstTxWarp>
          </a:bodyPr>
          <a:lstStyle/>
          <a:p>
            <a:pPr algn="ctr" rtl="0"/>
            <a:r>
              <a:rPr lang="ru-RU" sz="4400" b="1" i="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Портфолио</a:t>
            </a:r>
            <a:endParaRPr lang="ru-RU" sz="4400" b="1" i="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177" name="Прямоугольник 176"/>
          <p:cNvSpPr/>
          <p:nvPr/>
        </p:nvSpPr>
        <p:spPr>
          <a:xfrm>
            <a:off x="549522" y="1619672"/>
            <a:ext cx="5831805" cy="5001369"/>
          </a:xfrm>
          <a:prstGeom prst="rect">
            <a:avLst/>
          </a:prstGeom>
        </p:spPr>
        <p:txBody>
          <a:bodyPr wrap="square">
            <a:spAutoFit/>
          </a:bodyPr>
          <a:lstStyle/>
          <a:p>
            <a:pPr algn="ctr"/>
            <a:r>
              <a:rPr lang="en-US" sz="1000" dirty="0" smtClean="0">
                <a:solidFill>
                  <a:srgbClr val="6600FF"/>
                </a:solidFill>
                <a:latin typeface="Times New Roman" pitchFamily="18" charset="0"/>
                <a:cs typeface="Times New Roman" pitchFamily="18" charset="0"/>
              </a:rPr>
              <a:t> </a:t>
            </a:r>
            <a:endParaRPr lang="ru-RU" sz="1000" dirty="0" smtClean="0">
              <a:solidFill>
                <a:srgbClr val="6600FF"/>
              </a:solidFill>
              <a:latin typeface="Times New Roman" pitchFamily="18" charset="0"/>
              <a:cs typeface="Times New Roman" pitchFamily="18" charset="0"/>
            </a:endParaRPr>
          </a:p>
          <a:p>
            <a:pPr algn="ctr" eaLnBrk="1" fontAlgn="auto" hangingPunct="1">
              <a:spcAft>
                <a:spcPts val="0"/>
              </a:spcAft>
              <a:defRPr/>
            </a:pPr>
            <a:endParaRPr lang="kk-KZ" sz="3600" dirty="0" smtClean="0">
              <a:latin typeface="Times New Roman" pitchFamily="18" charset="0"/>
              <a:cs typeface="Times New Roman" pitchFamily="18" charset="0"/>
            </a:endParaRPr>
          </a:p>
          <a:p>
            <a:pPr algn="ctr" eaLnBrk="1" fontAlgn="auto" hangingPunct="1">
              <a:spcAft>
                <a:spcPts val="0"/>
              </a:spcAft>
              <a:defRPr/>
            </a:pPr>
            <a:endParaRPr lang="kk-KZ" sz="3600" dirty="0" smtClean="0">
              <a:latin typeface="Times New Roman" pitchFamily="18" charset="0"/>
              <a:cs typeface="Times New Roman" pitchFamily="18" charset="0"/>
            </a:endParaRPr>
          </a:p>
          <a:p>
            <a:pPr algn="ctr" eaLnBrk="1" fontAlgn="auto" hangingPunct="1">
              <a:spcAft>
                <a:spcPts val="0"/>
              </a:spcAft>
              <a:defRPr/>
            </a:pPr>
            <a:r>
              <a:rPr lang="en-US" sz="3600" dirty="0" smtClean="0">
                <a:latin typeface="Times New Roman" pitchFamily="18" charset="0"/>
                <a:cs typeface="Times New Roman" pitchFamily="18" charset="0"/>
              </a:rPr>
              <a:t> </a:t>
            </a:r>
            <a:r>
              <a:rPr lang="kk-KZ" sz="3600" b="1" i="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«Мартынов негізгі мектебі» </a:t>
            </a:r>
            <a:r>
              <a:rPr lang="kk-KZ" sz="3600" b="1" i="1" dirty="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мемлекеттік мекемесі</a:t>
            </a:r>
            <a:r>
              <a:rPr lang="kk-KZ" sz="3600" b="1" i="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a:t>
            </a:r>
          </a:p>
          <a:p>
            <a:pPr eaLnBrk="1" fontAlgn="auto" hangingPunct="1">
              <a:spcAft>
                <a:spcPts val="0"/>
              </a:spcAft>
              <a:defRPr/>
            </a:pPr>
            <a:endParaRPr lang="ru-RU" sz="2000" b="1" i="1" dirty="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en-US" sz="2000" dirty="0" smtClean="0"/>
              <a:t> </a:t>
            </a:r>
            <a:endParaRPr lang="ru-RU" sz="2000" dirty="0" smtClean="0"/>
          </a:p>
          <a:p>
            <a:r>
              <a:rPr lang="en-US" sz="2000" dirty="0" smtClean="0"/>
              <a:t> </a:t>
            </a:r>
            <a:endParaRPr lang="ru-RU" sz="2000" dirty="0" smtClean="0"/>
          </a:p>
          <a:p>
            <a:r>
              <a:rPr lang="en-US" sz="2000" dirty="0" smtClean="0"/>
              <a:t> </a:t>
            </a:r>
            <a:endParaRPr lang="ru-RU" sz="2000" dirty="0" smtClean="0"/>
          </a:p>
          <a:p>
            <a:pPr algn="ctr" defTabSz="956941">
              <a:defRPr/>
            </a:pPr>
            <a:endParaRPr lang="ru-RU" sz="1100" b="1" kern="10" dirty="0" smtClean="0">
              <a:ln w="9525">
                <a:noFill/>
                <a:round/>
                <a:headEnd/>
                <a:tailEnd/>
              </a:ln>
              <a:solidFill>
                <a:srgbClr val="00B050"/>
              </a:solidFill>
              <a:latin typeface="Times New Roman"/>
              <a:cs typeface="Times New Roman"/>
            </a:endParaRPr>
          </a:p>
          <a:p>
            <a:pPr algn="ctr" defTabSz="956941">
              <a:defRPr/>
            </a:pPr>
            <a:endParaRPr lang="ru-RU" sz="1800" b="1" kern="10" dirty="0" smtClean="0">
              <a:ln w="9525">
                <a:no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xmlns="" val="3250225175"/>
      </p:ext>
    </p:extLst>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84" y="347531"/>
            <a:ext cx="4932310" cy="960107"/>
          </a:xfrm>
        </p:spPr>
        <p:txBody>
          <a:bodyPr/>
          <a:lstStyle/>
          <a:p>
            <a:r>
              <a:rPr lang="kk-KZ" sz="3600" dirty="0" smtClean="0">
                <a:solidFill>
                  <a:srgbClr val="FF0000"/>
                </a:solidFill>
                <a:latin typeface="Arial Black" pitchFamily="34" charset="0"/>
              </a:rPr>
              <a:t>Оқушылардың жетістіктері</a:t>
            </a:r>
            <a:endParaRPr lang="ru-RU" sz="3600" dirty="0">
              <a:solidFill>
                <a:srgbClr val="FF0000"/>
              </a:solidFill>
              <a:latin typeface="Arial Black" pitchFamily="34" charset="0"/>
            </a:endParaRPr>
          </a:p>
        </p:txBody>
      </p:sp>
      <p:pic>
        <p:nvPicPr>
          <p:cNvPr id="6" name="Picture 2"/>
          <p:cNvPicPr>
            <a:picLocks noChangeAspect="1" noChangeArrowheads="1"/>
          </p:cNvPicPr>
          <p:nvPr/>
        </p:nvPicPr>
        <p:blipFill>
          <a:blip r:embed="rId2"/>
          <a:srcRect/>
          <a:stretch>
            <a:fillRect/>
          </a:stretch>
        </p:blipFill>
        <p:spPr bwMode="auto">
          <a:xfrm>
            <a:off x="0" y="0"/>
            <a:ext cx="1214422" cy="1357290"/>
          </a:xfrm>
          <a:prstGeom prst="rect">
            <a:avLst/>
          </a:prstGeom>
          <a:gradFill flip="none" rotWithShape="1">
            <a:gsLst>
              <a:gs pos="0">
                <a:srgbClr val="5E9EFF"/>
              </a:gs>
              <a:gs pos="39999">
                <a:srgbClr val="85C2FF"/>
              </a:gs>
              <a:gs pos="70000">
                <a:srgbClr val="C4D6EB"/>
              </a:gs>
              <a:gs pos="100000">
                <a:srgbClr val="FFEBFA"/>
              </a:gs>
            </a:gsLst>
            <a:lin ang="13500000" scaled="1"/>
            <a:tileRect/>
          </a:gradFill>
          <a:ln w="254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1"/>
              <a:tileRect/>
            </a:gradFill>
            <a:miter lim="800000"/>
            <a:headEnd/>
            <a:tailEnd/>
          </a:ln>
        </p:spPr>
      </p:pic>
      <p:pic>
        <p:nvPicPr>
          <p:cNvPr id="7" name="Рисунок 6" descr="20190415_194741.jpg"/>
          <p:cNvPicPr/>
          <p:nvPr/>
        </p:nvPicPr>
        <p:blipFill>
          <a:blip r:embed="rId3" cstate="print"/>
          <a:srcRect l="3526" t="1719" r="1763" b="8883"/>
          <a:stretch>
            <a:fillRect/>
          </a:stretch>
        </p:blipFill>
        <p:spPr>
          <a:xfrm>
            <a:off x="285728" y="1857356"/>
            <a:ext cx="3028952" cy="2200280"/>
          </a:xfrm>
          <a:prstGeom prst="rect">
            <a:avLst/>
          </a:prstGeom>
        </p:spPr>
      </p:pic>
      <p:pic>
        <p:nvPicPr>
          <p:cNvPr id="10" name="Рисунок 9" descr="20190415_194729.jpg"/>
          <p:cNvPicPr/>
          <p:nvPr/>
        </p:nvPicPr>
        <p:blipFill>
          <a:blip r:embed="rId4" cstate="print"/>
          <a:srcRect t="7742" r="5498" b="5818"/>
          <a:stretch>
            <a:fillRect/>
          </a:stretch>
        </p:blipFill>
        <p:spPr>
          <a:xfrm rot="5400000">
            <a:off x="3893347" y="2678893"/>
            <a:ext cx="2214578" cy="3000396"/>
          </a:xfrm>
          <a:prstGeom prst="rect">
            <a:avLst/>
          </a:prstGeom>
        </p:spPr>
      </p:pic>
      <p:pic>
        <p:nvPicPr>
          <p:cNvPr id="11" name="Рисунок 10" descr="20190415_195038.jpg"/>
          <p:cNvPicPr/>
          <p:nvPr/>
        </p:nvPicPr>
        <p:blipFill>
          <a:blip r:embed="rId5" cstate="print"/>
          <a:srcRect l="2314" t="1987" r="1522" b="3778"/>
          <a:stretch>
            <a:fillRect/>
          </a:stretch>
        </p:blipFill>
        <p:spPr>
          <a:xfrm rot="5400000">
            <a:off x="714372" y="4357670"/>
            <a:ext cx="2143107" cy="3000396"/>
          </a:xfrm>
          <a:prstGeom prst="rect">
            <a:avLst/>
          </a:prstGeom>
        </p:spPr>
      </p:pic>
      <p:pic>
        <p:nvPicPr>
          <p:cNvPr id="12" name="Рисунок 11" descr="20190415_195127.jpg"/>
          <p:cNvPicPr/>
          <p:nvPr/>
        </p:nvPicPr>
        <p:blipFill>
          <a:blip r:embed="rId6" cstate="print"/>
          <a:stretch>
            <a:fillRect/>
          </a:stretch>
        </p:blipFill>
        <p:spPr>
          <a:xfrm>
            <a:off x="3357562" y="6429388"/>
            <a:ext cx="3214710" cy="2143140"/>
          </a:xfrm>
          <a:prstGeom prst="rect">
            <a:avLst/>
          </a:prstGeom>
        </p:spPr>
      </p:pic>
    </p:spTree>
    <p:extLst>
      <p:ext uri="{BB962C8B-B14F-4D97-AF65-F5344CB8AC3E}">
        <p14:creationId xmlns:p14="http://schemas.microsoft.com/office/powerpoint/2010/main" xmlns="" val="2728413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20190415_195047.jpg"/>
          <p:cNvPicPr/>
          <p:nvPr/>
        </p:nvPicPr>
        <p:blipFill>
          <a:blip r:embed="rId2" cstate="print"/>
          <a:srcRect l="2624" b="8042"/>
          <a:stretch>
            <a:fillRect/>
          </a:stretch>
        </p:blipFill>
        <p:spPr>
          <a:xfrm rot="5400000">
            <a:off x="296331" y="989497"/>
            <a:ext cx="3324551" cy="2488502"/>
          </a:xfrm>
          <a:prstGeom prst="rect">
            <a:avLst/>
          </a:prstGeom>
        </p:spPr>
      </p:pic>
      <p:pic>
        <p:nvPicPr>
          <p:cNvPr id="10" name="Рисунок 9" descr="20190415_194708.jpg"/>
          <p:cNvPicPr/>
          <p:nvPr/>
        </p:nvPicPr>
        <p:blipFill>
          <a:blip r:embed="rId3" cstate="print"/>
          <a:srcRect t="10739" r="7944" b="3284"/>
          <a:stretch>
            <a:fillRect/>
          </a:stretch>
        </p:blipFill>
        <p:spPr>
          <a:xfrm rot="5400000">
            <a:off x="207455" y="5578967"/>
            <a:ext cx="3357587" cy="2772414"/>
          </a:xfrm>
          <a:prstGeom prst="rect">
            <a:avLst/>
          </a:prstGeom>
        </p:spPr>
      </p:pic>
      <p:pic>
        <p:nvPicPr>
          <p:cNvPr id="11" name="Рисунок 10" descr="20190415_194721.jpg"/>
          <p:cNvPicPr/>
          <p:nvPr/>
        </p:nvPicPr>
        <p:blipFill>
          <a:blip r:embed="rId4" cstate="print"/>
          <a:srcRect t="1583" r="4248" b="8798"/>
          <a:stretch>
            <a:fillRect/>
          </a:stretch>
        </p:blipFill>
        <p:spPr>
          <a:xfrm rot="5400000">
            <a:off x="3360010" y="5641121"/>
            <a:ext cx="3357587" cy="2648105"/>
          </a:xfrm>
          <a:prstGeom prst="rect">
            <a:avLst/>
          </a:prstGeom>
        </p:spPr>
      </p:pic>
      <p:pic>
        <p:nvPicPr>
          <p:cNvPr id="6146" name="Picture 2"/>
          <p:cNvPicPr>
            <a:picLocks noChangeAspect="1" noChangeArrowheads="1"/>
          </p:cNvPicPr>
          <p:nvPr/>
        </p:nvPicPr>
        <p:blipFill>
          <a:blip r:embed="rId5" cstate="print"/>
          <a:srcRect/>
          <a:stretch>
            <a:fillRect/>
          </a:stretch>
        </p:blipFill>
        <p:spPr bwMode="auto">
          <a:xfrm>
            <a:off x="3429000" y="642910"/>
            <a:ext cx="2643206" cy="3286147"/>
          </a:xfrm>
          <a:prstGeom prst="rect">
            <a:avLst/>
          </a:prstGeom>
          <a:noFill/>
          <a:ln w="9525">
            <a:noFill/>
            <a:miter lim="800000"/>
            <a:headEnd/>
            <a:tailEnd/>
          </a:ln>
          <a:effectLst/>
        </p:spPr>
      </p:pic>
    </p:spTree>
    <p:extLst>
      <p:ext uri="{BB962C8B-B14F-4D97-AF65-F5344CB8AC3E}">
        <p14:creationId xmlns:p14="http://schemas.microsoft.com/office/powerpoint/2010/main" xmlns="" val="2119130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965456"/>
          </a:xfrm>
        </p:spPr>
        <p:txBody>
          <a:bodyPr/>
          <a:lstStyle/>
          <a:p>
            <a:pPr algn="ctr"/>
            <a:r>
              <a:rPr lang="kk-KZ" sz="2400" b="1" i="1" dirty="0" smtClean="0">
                <a:solidFill>
                  <a:srgbClr val="002060"/>
                </a:solidFill>
              </a:rPr>
              <a:t>   </a:t>
            </a:r>
            <a:r>
              <a:rPr lang="kk-KZ" sz="2400" i="1" dirty="0" smtClean="0">
                <a:solidFill>
                  <a:srgbClr val="002060"/>
                </a:solidFill>
              </a:rPr>
              <a:t>Ғылыми жоба </a:t>
            </a:r>
            <a:br>
              <a:rPr lang="kk-KZ" sz="2400" i="1" dirty="0" smtClean="0">
                <a:solidFill>
                  <a:srgbClr val="002060"/>
                </a:solidFill>
              </a:rPr>
            </a:br>
            <a:r>
              <a:rPr lang="kk-KZ" sz="2400" dirty="0" smtClean="0">
                <a:latin typeface="Times New Roman" pitchFamily="18" charset="0"/>
                <a:cs typeface="Times New Roman" pitchFamily="18" charset="0"/>
              </a:rPr>
              <a:t>Тақырыбы: «Мүмкіндігі шектеулі балалардың Қазақстанды әлемге танытудағы рөлі»</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b="1" i="1" dirty="0">
              <a:solidFill>
                <a:srgbClr val="002060"/>
              </a:solidFill>
            </a:endParaRPr>
          </a:p>
        </p:txBody>
      </p:sp>
      <p:pic>
        <p:nvPicPr>
          <p:cNvPr id="6" name="Picture 7"/>
          <p:cNvPicPr>
            <a:picLocks noChangeAspect="1" noChangeArrowheads="1"/>
          </p:cNvPicPr>
          <p:nvPr/>
        </p:nvPicPr>
        <p:blipFill>
          <a:blip r:embed="rId2"/>
          <a:srcRect/>
          <a:stretch>
            <a:fillRect/>
          </a:stretch>
        </p:blipFill>
        <p:spPr bwMode="auto">
          <a:xfrm>
            <a:off x="2000240" y="1928794"/>
            <a:ext cx="2714644" cy="3214710"/>
          </a:xfrm>
          <a:prstGeom prst="ellipse">
            <a:avLst/>
          </a:prstGeom>
          <a:ln>
            <a:noFill/>
          </a:ln>
          <a:effectLst>
            <a:softEdge rad="112500"/>
          </a:effectLst>
        </p:spPr>
      </p:pic>
      <p:pic>
        <p:nvPicPr>
          <p:cNvPr id="7" name="Picture 1"/>
          <p:cNvPicPr>
            <a:picLocks noChangeAspect="1" noChangeArrowheads="1"/>
          </p:cNvPicPr>
          <p:nvPr/>
        </p:nvPicPr>
        <p:blipFill>
          <a:blip r:embed="rId3"/>
          <a:srcRect/>
          <a:stretch>
            <a:fillRect/>
          </a:stretch>
        </p:blipFill>
        <p:spPr bwMode="auto">
          <a:xfrm>
            <a:off x="1285860" y="5214942"/>
            <a:ext cx="4572032" cy="3429024"/>
          </a:xfrm>
          <a:prstGeom prst="rect">
            <a:avLst/>
          </a:prstGeom>
          <a:noFill/>
          <a:ln w="9525">
            <a:noFill/>
            <a:miter lim="800000"/>
            <a:headEnd/>
            <a:tailEnd/>
          </a:ln>
          <a:effectLst/>
        </p:spPr>
      </p:pic>
    </p:spTree>
    <p:extLst>
      <p:ext uri="{BB962C8B-B14F-4D97-AF65-F5344CB8AC3E}">
        <p14:creationId xmlns:p14="http://schemas.microsoft.com/office/powerpoint/2010/main" xmlns="" val="125364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342900" y="366184"/>
            <a:ext cx="6172200" cy="965456"/>
          </a:xfrm>
        </p:spPr>
        <p:txBody>
          <a:bodyPr/>
          <a:lstStyle/>
          <a:p>
            <a:pPr algn="ctr"/>
            <a:r>
              <a:rPr lang="kk-KZ" sz="2400" b="1" i="1" dirty="0" smtClean="0">
                <a:solidFill>
                  <a:srgbClr val="002060"/>
                </a:solidFill>
              </a:rPr>
              <a:t>   </a:t>
            </a:r>
            <a:r>
              <a:rPr lang="kk-KZ" sz="2400" b="1" i="1" dirty="0" smtClean="0">
                <a:solidFill>
                  <a:srgbClr val="002060"/>
                </a:solidFill>
              </a:rPr>
              <a:t>Ашық сабақ:</a:t>
            </a:r>
            <a:r>
              <a:rPr lang="kk-KZ" sz="2400" i="1" dirty="0" smtClean="0">
                <a:solidFill>
                  <a:srgbClr val="002060"/>
                </a:solidFill>
              </a:rPr>
              <a:t/>
            </a:r>
            <a:br>
              <a:rPr lang="kk-KZ" sz="2400" i="1" dirty="0" smtClean="0">
                <a:solidFill>
                  <a:srgbClr val="002060"/>
                </a:solidFill>
              </a:rPr>
            </a:br>
            <a:r>
              <a:rPr lang="kk-KZ" sz="2400" dirty="0" smtClean="0">
                <a:latin typeface="Times New Roman" pitchFamily="18" charset="0"/>
                <a:cs typeface="Times New Roman" pitchFamily="18" charset="0"/>
              </a:rPr>
              <a:t>Тақырыбы: </a:t>
            </a:r>
            <a:r>
              <a:rPr lang="kk-KZ" sz="2400" dirty="0" smtClean="0"/>
              <a:t>«Ер есімі – ел есінде»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b="1" i="1" dirty="0">
              <a:solidFill>
                <a:srgbClr val="002060"/>
              </a:solidFill>
            </a:endParaRPr>
          </a:p>
        </p:txBody>
      </p:sp>
      <p:pic>
        <p:nvPicPr>
          <p:cNvPr id="4097" name="Picture 1" descr="C:\Users\hp\Desktop\IMG-20190123-WA0042.jpg"/>
          <p:cNvPicPr>
            <a:picLocks noChangeAspect="1" noChangeArrowheads="1"/>
          </p:cNvPicPr>
          <p:nvPr/>
        </p:nvPicPr>
        <p:blipFill>
          <a:blip r:embed="rId2"/>
          <a:srcRect/>
          <a:stretch>
            <a:fillRect/>
          </a:stretch>
        </p:blipFill>
        <p:spPr bwMode="auto">
          <a:xfrm>
            <a:off x="1142984" y="5357818"/>
            <a:ext cx="5143493" cy="2928958"/>
          </a:xfrm>
          <a:prstGeom prst="rect">
            <a:avLst/>
          </a:prstGeom>
          <a:noFill/>
        </p:spPr>
      </p:pic>
      <p:pic>
        <p:nvPicPr>
          <p:cNvPr id="4098" name="Picture 2" descr="C:\Users\hp\Desktop\IMG-20190123-WA0047.jpg"/>
          <p:cNvPicPr>
            <a:picLocks noChangeAspect="1" noChangeArrowheads="1"/>
          </p:cNvPicPr>
          <p:nvPr/>
        </p:nvPicPr>
        <p:blipFill>
          <a:blip r:embed="rId3"/>
          <a:srcRect/>
          <a:stretch>
            <a:fillRect/>
          </a:stretch>
        </p:blipFill>
        <p:spPr bwMode="auto">
          <a:xfrm>
            <a:off x="1142984" y="1500166"/>
            <a:ext cx="5095868" cy="3393273"/>
          </a:xfrm>
          <a:prstGeom prst="rect">
            <a:avLst/>
          </a:prstGeom>
          <a:noFill/>
        </p:spPr>
      </p:pic>
    </p:spTree>
    <p:extLst>
      <p:ext uri="{BB962C8B-B14F-4D97-AF65-F5344CB8AC3E}">
        <p14:creationId xmlns:p14="http://schemas.microsoft.com/office/powerpoint/2010/main" xmlns="" val="4115168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332656" y="1357290"/>
            <a:ext cx="6525344" cy="7320813"/>
          </a:xfrm>
        </p:spPr>
        <p:txBody>
          <a:bodyPr/>
          <a:lstStyle/>
          <a:p>
            <a:pPr>
              <a:buNone/>
            </a:pPr>
            <a:endParaRPr lang="kk-KZ" sz="2050" b="1" dirty="0" smtClean="0">
              <a:solidFill>
                <a:srgbClr val="0033CC"/>
              </a:solidFill>
              <a:latin typeface="Times New Roman" pitchFamily="18" charset="0"/>
              <a:cs typeface="Times New Roman" pitchFamily="18" charset="0"/>
            </a:endParaRPr>
          </a:p>
          <a:p>
            <a:pPr>
              <a:buNone/>
            </a:pPr>
            <a:endParaRPr lang="en-US" sz="2050" b="1" dirty="0" smtClean="0">
              <a:solidFill>
                <a:srgbClr val="0033CC"/>
              </a:solidFill>
              <a:latin typeface="Times New Roman" pitchFamily="18" charset="0"/>
              <a:cs typeface="Times New Roman" pitchFamily="18" charset="0"/>
            </a:endParaRPr>
          </a:p>
          <a:p>
            <a:pPr>
              <a:buNone/>
            </a:pPr>
            <a:r>
              <a:rPr lang="kk-KZ" sz="2400" b="1" i="1" dirty="0" smtClean="0">
                <a:solidFill>
                  <a:srgbClr val="C00000"/>
                </a:solidFill>
                <a:latin typeface="Times New Roman" pitchFamily="18" charset="0"/>
                <a:cs typeface="Times New Roman" pitchFamily="18" charset="0"/>
              </a:rPr>
              <a:t>1.Мұғалім туралы </a:t>
            </a:r>
            <a:r>
              <a:rPr lang="kk-KZ" sz="2400" b="1" i="1" dirty="0" smtClean="0">
                <a:solidFill>
                  <a:srgbClr val="C00000"/>
                </a:solidFill>
                <a:latin typeface="Times New Roman" pitchFamily="18" charset="0"/>
                <a:cs typeface="Times New Roman" pitchFamily="18" charset="0"/>
              </a:rPr>
              <a:t>мәлімет</a:t>
            </a:r>
            <a:r>
              <a:rPr lang="kk-KZ" sz="2400" b="1" i="1" dirty="0" smtClean="0">
                <a:solidFill>
                  <a:srgbClr val="3366FF"/>
                </a:solidFill>
                <a:latin typeface="Times New Roman" pitchFamily="18" charset="0"/>
                <a:cs typeface="Times New Roman" pitchFamily="18" charset="0"/>
              </a:rPr>
              <a:t>.</a:t>
            </a:r>
          </a:p>
          <a:p>
            <a:pPr>
              <a:buNone/>
            </a:pPr>
            <a:r>
              <a:rPr lang="kk-KZ" sz="2400" b="1" i="1" dirty="0" smtClean="0">
                <a:solidFill>
                  <a:srgbClr val="3366FF"/>
                </a:solidFill>
                <a:latin typeface="Times New Roman" pitchFamily="18" charset="0"/>
                <a:cs typeface="Times New Roman" pitchFamily="18" charset="0"/>
              </a:rPr>
              <a:t>1.1. Қатысушы туралы жалпы мағлұмат</a:t>
            </a:r>
          </a:p>
          <a:p>
            <a:pPr>
              <a:buNone/>
            </a:pPr>
            <a:r>
              <a:rPr lang="kk-KZ" sz="2400" b="1" i="1" dirty="0" smtClean="0">
                <a:solidFill>
                  <a:srgbClr val="3366FF"/>
                </a:solidFill>
                <a:latin typeface="Times New Roman" pitchFamily="18" charset="0"/>
                <a:cs typeface="Times New Roman" pitchFamily="18" charset="0"/>
              </a:rPr>
              <a:t>1.2. Эссе: “Мен және менің мамандығым”</a:t>
            </a:r>
          </a:p>
          <a:p>
            <a:pPr>
              <a:buNone/>
            </a:pPr>
            <a:r>
              <a:rPr lang="kk-KZ" sz="2400" b="1" i="1" dirty="0" smtClean="0">
                <a:solidFill>
                  <a:srgbClr val="C00000"/>
                </a:solidFill>
                <a:latin typeface="Times New Roman" pitchFamily="18" charset="0"/>
                <a:cs typeface="Times New Roman" pitchFamily="18" charset="0"/>
              </a:rPr>
              <a:t>2. </a:t>
            </a:r>
            <a:r>
              <a:rPr lang="kk-KZ" sz="2400" b="1" i="1" dirty="0" smtClean="0">
                <a:solidFill>
                  <a:srgbClr val="C00000"/>
                </a:solidFill>
                <a:latin typeface="Times New Roman" pitchFamily="18" charset="0"/>
                <a:cs typeface="Times New Roman" pitchFamily="18" charset="0"/>
              </a:rPr>
              <a:t> </a:t>
            </a:r>
            <a:r>
              <a:rPr lang="kk-KZ" sz="2400" b="1" i="1" dirty="0" smtClean="0">
                <a:solidFill>
                  <a:srgbClr val="C00000"/>
                </a:solidFill>
                <a:latin typeface="Times New Roman" pitchFamily="18" charset="0"/>
                <a:cs typeface="Times New Roman" pitchFamily="18" charset="0"/>
              </a:rPr>
              <a:t>Қ</a:t>
            </a:r>
            <a:r>
              <a:rPr lang="kk-KZ" sz="2400" b="1" i="1" dirty="0" smtClean="0">
                <a:solidFill>
                  <a:srgbClr val="C00000"/>
                </a:solidFill>
                <a:latin typeface="Times New Roman" pitchFamily="18" charset="0"/>
                <a:cs typeface="Times New Roman" pitchFamily="18" charset="0"/>
              </a:rPr>
              <a:t>ызмет </a:t>
            </a:r>
            <a:r>
              <a:rPr lang="kk-KZ" sz="2400" b="1" i="1" dirty="0" smtClean="0">
                <a:solidFill>
                  <a:srgbClr val="C00000"/>
                </a:solidFill>
                <a:latin typeface="Times New Roman" pitchFamily="18" charset="0"/>
                <a:cs typeface="Times New Roman" pitchFamily="18" charset="0"/>
              </a:rPr>
              <a:t>жұмысы туралы</a:t>
            </a:r>
          </a:p>
          <a:p>
            <a:pPr>
              <a:buNone/>
            </a:pPr>
            <a:r>
              <a:rPr lang="kk-KZ" sz="2400" b="1" i="1" dirty="0" smtClean="0">
                <a:solidFill>
                  <a:srgbClr val="C00000"/>
                </a:solidFill>
                <a:latin typeface="Times New Roman" pitchFamily="18" charset="0"/>
                <a:cs typeface="Times New Roman" pitchFamily="18" charset="0"/>
              </a:rPr>
              <a:t>мәлімет</a:t>
            </a:r>
            <a:r>
              <a:rPr lang="kk-KZ" sz="2400" b="1" i="1" dirty="0" smtClean="0">
                <a:solidFill>
                  <a:srgbClr val="3366FF"/>
                </a:solidFill>
                <a:latin typeface="Times New Roman" pitchFamily="18" charset="0"/>
                <a:cs typeface="Times New Roman" pitchFamily="18" charset="0"/>
              </a:rPr>
              <a:t>.</a:t>
            </a:r>
            <a:endParaRPr lang="kk-KZ" sz="2400" b="1" i="1" dirty="0" smtClean="0">
              <a:solidFill>
                <a:srgbClr val="3366FF"/>
              </a:solidFill>
              <a:latin typeface="Times New Roman" pitchFamily="18" charset="0"/>
              <a:cs typeface="Times New Roman" pitchFamily="18" charset="0"/>
            </a:endParaRPr>
          </a:p>
          <a:p>
            <a:pPr>
              <a:buNone/>
            </a:pPr>
            <a:r>
              <a:rPr lang="kk-KZ" sz="2400" b="1" i="1" dirty="0" smtClean="0">
                <a:solidFill>
                  <a:srgbClr val="C00000"/>
                </a:solidFill>
                <a:latin typeface="Times New Roman" pitchFamily="18" charset="0"/>
                <a:cs typeface="Times New Roman" pitchFamily="18" charset="0"/>
              </a:rPr>
              <a:t>3. </a:t>
            </a:r>
            <a:r>
              <a:rPr lang="kk-KZ" sz="2400" b="1" i="1" dirty="0" smtClean="0">
                <a:solidFill>
                  <a:srgbClr val="C00000"/>
                </a:solidFill>
                <a:latin typeface="Times New Roman" pitchFamily="18" charset="0"/>
                <a:cs typeface="Times New Roman" pitchFamily="18" charset="0"/>
              </a:rPr>
              <a:t>Педагогтің жетістіктері</a:t>
            </a:r>
            <a:r>
              <a:rPr lang="kk-KZ" sz="2400" b="1" i="1" dirty="0" smtClean="0">
                <a:solidFill>
                  <a:srgbClr val="C00000"/>
                </a:solidFill>
                <a:latin typeface="Times New Roman" pitchFamily="18" charset="0"/>
                <a:cs typeface="Times New Roman" pitchFamily="18" charset="0"/>
              </a:rPr>
              <a:t>.</a:t>
            </a:r>
            <a:r>
              <a:rPr lang="kk-KZ" sz="2400" b="1" i="1" dirty="0" smtClean="0">
                <a:solidFill>
                  <a:srgbClr val="3366FF"/>
                </a:solidFill>
                <a:latin typeface="Times New Roman" pitchFamily="18" charset="0"/>
                <a:cs typeface="Times New Roman" pitchFamily="18" charset="0"/>
              </a:rPr>
              <a:t>  </a:t>
            </a:r>
          </a:p>
          <a:p>
            <a:pPr>
              <a:buNone/>
            </a:pPr>
            <a:r>
              <a:rPr lang="kk-KZ" sz="2400" b="1" i="1" dirty="0" smtClean="0">
                <a:solidFill>
                  <a:srgbClr val="3366FF"/>
                </a:solidFill>
                <a:latin typeface="Times New Roman" pitchFamily="18" charset="0"/>
                <a:cs typeface="Times New Roman" pitchFamily="18" charset="0"/>
              </a:rPr>
              <a:t>3.1.</a:t>
            </a:r>
            <a:r>
              <a:rPr lang="kk-KZ" sz="2400" b="1" i="1" dirty="0">
                <a:solidFill>
                  <a:srgbClr val="3366FF"/>
                </a:solidFill>
                <a:latin typeface="Times New Roman" pitchFamily="18" charset="0"/>
                <a:cs typeface="Times New Roman" pitchFamily="18" charset="0"/>
              </a:rPr>
              <a:t> </a:t>
            </a:r>
            <a:r>
              <a:rPr lang="kk-KZ" sz="2400" b="1" i="1" dirty="0" smtClean="0">
                <a:solidFill>
                  <a:srgbClr val="3366FF"/>
                </a:solidFill>
                <a:latin typeface="Times New Roman" pitchFamily="18" charset="0"/>
                <a:cs typeface="Times New Roman" pitchFamily="18" charset="0"/>
              </a:rPr>
              <a:t>Сертификаттар</a:t>
            </a:r>
          </a:p>
          <a:p>
            <a:pPr>
              <a:buNone/>
            </a:pPr>
            <a:r>
              <a:rPr lang="kk-KZ" sz="2400" b="1" i="1" dirty="0" smtClean="0">
                <a:solidFill>
                  <a:srgbClr val="C00000"/>
                </a:solidFill>
                <a:latin typeface="Times New Roman" pitchFamily="18" charset="0"/>
                <a:cs typeface="Times New Roman" pitchFamily="18" charset="0"/>
              </a:rPr>
              <a:t>4. </a:t>
            </a:r>
            <a:r>
              <a:rPr lang="kk-KZ" sz="2400" b="1" i="1" dirty="0" smtClean="0">
                <a:solidFill>
                  <a:srgbClr val="C00000"/>
                </a:solidFill>
                <a:latin typeface="Times New Roman" pitchFamily="18" charset="0"/>
                <a:cs typeface="Times New Roman" pitchFamily="18" charset="0"/>
              </a:rPr>
              <a:t>Педагогтің  іс-тәжірибесінің </a:t>
            </a:r>
            <a:r>
              <a:rPr lang="kk-KZ" sz="2400" b="1" i="1" dirty="0" smtClean="0">
                <a:solidFill>
                  <a:srgbClr val="C00000"/>
                </a:solidFill>
                <a:latin typeface="Times New Roman" pitchFamily="18" charset="0"/>
                <a:cs typeface="Times New Roman" pitchFamily="18" charset="0"/>
              </a:rPr>
              <a:t>нәтижесі: </a:t>
            </a:r>
            <a:endParaRPr lang="ru-RU" sz="2400" b="1" i="1" dirty="0" smtClean="0">
              <a:solidFill>
                <a:srgbClr val="C00000"/>
              </a:solidFill>
              <a:latin typeface="Times New Roman" pitchFamily="18" charset="0"/>
              <a:cs typeface="Times New Roman" pitchFamily="18" charset="0"/>
            </a:endParaRPr>
          </a:p>
          <a:p>
            <a:pPr>
              <a:buNone/>
            </a:pPr>
            <a:r>
              <a:rPr lang="kk-KZ" sz="2400" b="1" i="1" dirty="0" smtClean="0">
                <a:solidFill>
                  <a:srgbClr val="3366FF"/>
                </a:solidFill>
                <a:latin typeface="Times New Roman" pitchFamily="18" charset="0"/>
                <a:cs typeface="Times New Roman" pitchFamily="18" charset="0"/>
              </a:rPr>
              <a:t>4.</a:t>
            </a:r>
            <a:r>
              <a:rPr lang="ru-RU" sz="2400" b="1" i="1" dirty="0">
                <a:solidFill>
                  <a:srgbClr val="3366FF"/>
                </a:solidFill>
                <a:latin typeface="Times New Roman" pitchFamily="18" charset="0"/>
                <a:cs typeface="Times New Roman" pitchFamily="18" charset="0"/>
              </a:rPr>
              <a:t>1</a:t>
            </a:r>
            <a:r>
              <a:rPr lang="kk-KZ" sz="2400" b="1" i="1" dirty="0" smtClean="0">
                <a:solidFill>
                  <a:srgbClr val="3366FF"/>
                </a:solidFill>
                <a:latin typeface="Times New Roman" pitchFamily="18" charset="0"/>
                <a:cs typeface="Times New Roman" pitchFamily="18" charset="0"/>
              </a:rPr>
              <a:t>.Тренинг жұмыстарынан көрініс</a:t>
            </a:r>
          </a:p>
          <a:p>
            <a:pPr marL="0" indent="0">
              <a:buNone/>
            </a:pPr>
            <a:endParaRPr lang="ru-RU" sz="2100" dirty="0">
              <a:latin typeface="Times New Roman" pitchFamily="18" charset="0"/>
              <a:cs typeface="Times New Roman" pitchFamily="18" charset="0"/>
            </a:endParaRPr>
          </a:p>
          <a:p>
            <a:pPr>
              <a:buNone/>
            </a:pPr>
            <a:endParaRPr lang="kk-KZ" sz="2100" dirty="0" smtClean="0">
              <a:solidFill>
                <a:srgbClr val="0033CC"/>
              </a:solidFill>
              <a:latin typeface="Times New Roman" pitchFamily="18" charset="0"/>
              <a:cs typeface="Times New Roman" pitchFamily="18" charset="0"/>
            </a:endParaRPr>
          </a:p>
          <a:p>
            <a:pPr>
              <a:buNone/>
            </a:pPr>
            <a:endParaRPr lang="kk-KZ" sz="2000" dirty="0" smtClean="0">
              <a:solidFill>
                <a:srgbClr val="FF0000"/>
              </a:solidFill>
            </a:endParaRPr>
          </a:p>
          <a:p>
            <a:pPr>
              <a:buNone/>
            </a:pPr>
            <a:endParaRPr lang="ru-RU" sz="2000" dirty="0">
              <a:solidFill>
                <a:srgbClr val="FF0000"/>
              </a:solidFill>
            </a:endParaRPr>
          </a:p>
        </p:txBody>
      </p:sp>
      <p:pic>
        <p:nvPicPr>
          <p:cNvPr id="4" name="Picture 2"/>
          <p:cNvPicPr>
            <a:picLocks noChangeAspect="1" noChangeArrowheads="1"/>
          </p:cNvPicPr>
          <p:nvPr/>
        </p:nvPicPr>
        <p:blipFill>
          <a:blip r:embed="rId3"/>
          <a:srcRect/>
          <a:stretch>
            <a:fillRect/>
          </a:stretch>
        </p:blipFill>
        <p:spPr bwMode="auto">
          <a:xfrm>
            <a:off x="0" y="0"/>
            <a:ext cx="1214422" cy="1357290"/>
          </a:xfrm>
          <a:prstGeom prst="rect">
            <a:avLst/>
          </a:prstGeom>
          <a:gradFill flip="none" rotWithShape="1">
            <a:gsLst>
              <a:gs pos="0">
                <a:srgbClr val="5E9EFF"/>
              </a:gs>
              <a:gs pos="39999">
                <a:srgbClr val="85C2FF"/>
              </a:gs>
              <a:gs pos="70000">
                <a:srgbClr val="C4D6EB"/>
              </a:gs>
              <a:gs pos="100000">
                <a:srgbClr val="FFEBFA"/>
              </a:gs>
            </a:gsLst>
            <a:lin ang="13500000" scaled="1"/>
            <a:tileRect/>
          </a:gradFill>
          <a:ln w="254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1"/>
              <a:tileRect/>
            </a:gradFill>
            <a:miter lim="800000"/>
            <a:headEnd/>
            <a:tailEnd/>
          </a:ln>
        </p:spPr>
      </p:pic>
      <p:sp>
        <p:nvSpPr>
          <p:cNvPr id="22531" name="Rectangle 3"/>
          <p:cNvSpPr>
            <a:spLocks noChangeArrowheads="1"/>
          </p:cNvSpPr>
          <p:nvPr/>
        </p:nvSpPr>
        <p:spPr bwMode="auto">
          <a:xfrm>
            <a:off x="1857364" y="-285784"/>
            <a:ext cx="407196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22500" algn="l"/>
              </a:tabLst>
            </a:pPr>
            <a:r>
              <a:rPr kumimoji="0" lang="kk-K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kk-KZ" sz="6000" b="1" dirty="0" smtClean="0">
                <a:solidFill>
                  <a:srgbClr val="FF0000"/>
                </a:solidFill>
                <a:latin typeface="Courier New" pitchFamily="49" charset="0"/>
                <a:ea typeface="Times New Roman" pitchFamily="18" charset="0"/>
                <a:cs typeface="Courier New" pitchFamily="49" charset="0"/>
              </a:rPr>
              <a:t>М</a:t>
            </a:r>
            <a:r>
              <a:rPr kumimoji="0" lang="kk-KZ" sz="6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азмұны</a:t>
            </a:r>
            <a:endParaRPr kumimoji="0" lang="kk-KZ" sz="6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733492" y="1564616"/>
            <a:ext cx="1698718" cy="2239084"/>
          </a:xfrm>
          <a:prstGeom prst="round2DiagRect">
            <a:avLst>
              <a:gd name="adj1" fmla="val 19671"/>
              <a:gd name="adj2" fmla="val 640"/>
            </a:avLst>
          </a:prstGeom>
          <a:gradFill flip="none" rotWithShape="1">
            <a:gsLst>
              <a:gs pos="0">
                <a:srgbClr val="7AA3E6"/>
              </a:gs>
              <a:gs pos="39999">
                <a:srgbClr val="E1FFFB"/>
              </a:gs>
              <a:gs pos="100000">
                <a:srgbClr val="7AA3E6"/>
              </a:gs>
              <a:gs pos="100000">
                <a:schemeClr val="bg1"/>
              </a:gs>
            </a:gsLst>
            <a:lin ang="2700000" scaled="1"/>
            <a:tileRect/>
          </a:gra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ffectLst>
            <a:glow rad="139700">
              <a:schemeClr val="accent1">
                <a:satMod val="175000"/>
                <a:alpha val="40000"/>
              </a:schemeClr>
            </a:glow>
            <a:outerShdw blurRad="50800" dist="50800" dir="5400000" algn="ctr" rotWithShape="0">
              <a:srgbClr val="7AA3E6"/>
            </a:outerShdw>
          </a:effectLst>
        </p:spPr>
        <p:style>
          <a:lnRef idx="2">
            <a:schemeClr val="accent1">
              <a:shade val="50000"/>
            </a:schemeClr>
          </a:lnRef>
          <a:fillRef idx="1">
            <a:schemeClr val="accent1"/>
          </a:fillRef>
          <a:effectRef idx="0">
            <a:schemeClr val="accent1"/>
          </a:effectRef>
          <a:fontRef idx="minor">
            <a:schemeClr val="lt1"/>
          </a:fontRef>
        </p:style>
        <p:txBody>
          <a:bodyPr lIns="80467" tIns="40233" rIns="80467" bIns="40233" anchor="ctr"/>
          <a:lstStyle/>
          <a:p>
            <a:pPr defTabSz="957717">
              <a:spcBef>
                <a:spcPct val="0"/>
              </a:spcBef>
              <a:defRPr/>
            </a:pPr>
            <a:endParaRPr lang="ru-RU" sz="900" b="1" cap="all" dirty="0" smtClean="0">
              <a:ln w="9000" cmpd="sng">
                <a:solidFill>
                  <a:srgbClr val="0000FF"/>
                </a:solidFill>
                <a:prstDash val="solid"/>
              </a:ln>
              <a:gradFill flip="none" rotWithShape="1">
                <a:gsLst>
                  <a:gs pos="0">
                    <a:srgbClr val="1F497D">
                      <a:lumMod val="75000"/>
                    </a:srgbClr>
                  </a:gs>
                  <a:gs pos="39999">
                    <a:srgbClr val="85C2FF"/>
                  </a:gs>
                  <a:gs pos="70000">
                    <a:srgbClr val="C4D6EB"/>
                  </a:gs>
                  <a:gs pos="100000">
                    <a:srgbClr val="FFEBFA"/>
                  </a:gs>
                </a:gsLst>
                <a:lin ang="5400000" scaled="0"/>
                <a:tileRect r="-100000" b="-100000"/>
              </a:gradFill>
              <a:effectLst>
                <a:reflection blurRad="12700" stA="28000" endPos="45000" dist="1000" dir="5400000" sy="-100000" algn="bl" rotWithShape="0"/>
              </a:effectLst>
              <a:latin typeface="Times New Roman" pitchFamily="18" charset="0"/>
              <a:cs typeface="Times New Roman" pitchFamily="18" charset="0"/>
            </a:endParaRPr>
          </a:p>
          <a:p>
            <a:pPr defTabSz="957717">
              <a:spcBef>
                <a:spcPct val="0"/>
              </a:spcBef>
              <a:defRPr/>
            </a:pPr>
            <a:endParaRPr lang="ru-RU" sz="900" b="1" cap="all" dirty="0">
              <a:ln w="9000" cmpd="sng">
                <a:solidFill>
                  <a:srgbClr val="0000FF"/>
                </a:solidFill>
                <a:prstDash val="solid"/>
              </a:ln>
              <a:gradFill flip="none" rotWithShape="1">
                <a:gsLst>
                  <a:gs pos="0">
                    <a:srgbClr val="1F497D">
                      <a:lumMod val="75000"/>
                    </a:srgbClr>
                  </a:gs>
                  <a:gs pos="39999">
                    <a:srgbClr val="85C2FF"/>
                  </a:gs>
                  <a:gs pos="70000">
                    <a:srgbClr val="C4D6EB"/>
                  </a:gs>
                  <a:gs pos="100000">
                    <a:srgbClr val="FFEBFA"/>
                  </a:gs>
                </a:gsLst>
                <a:lin ang="5400000" scaled="0"/>
                <a:tileRect r="-100000" b="-100000"/>
              </a:gradFill>
              <a:effectLst>
                <a:reflection blurRad="12700" stA="28000" endPos="45000" dist="1000" dir="5400000" sy="-100000" algn="bl" rotWithShape="0"/>
              </a:effectLst>
              <a:latin typeface="Times New Roman" pitchFamily="18" charset="0"/>
              <a:cs typeface="Times New Roman" pitchFamily="18" charset="0"/>
            </a:endParaRPr>
          </a:p>
          <a:p>
            <a:pPr defTabSz="957717">
              <a:spcBef>
                <a:spcPct val="0"/>
              </a:spcBef>
              <a:defRPr/>
            </a:pPr>
            <a:endParaRPr lang="ru-RU" sz="900" b="1" cap="all" dirty="0" smtClean="0">
              <a:ln w="9000" cmpd="sng">
                <a:solidFill>
                  <a:srgbClr val="0000FF"/>
                </a:solidFill>
                <a:prstDash val="solid"/>
              </a:ln>
              <a:gradFill flip="none" rotWithShape="1">
                <a:gsLst>
                  <a:gs pos="0">
                    <a:srgbClr val="1F497D">
                      <a:lumMod val="75000"/>
                    </a:srgbClr>
                  </a:gs>
                  <a:gs pos="39999">
                    <a:srgbClr val="85C2FF"/>
                  </a:gs>
                  <a:gs pos="70000">
                    <a:srgbClr val="C4D6EB"/>
                  </a:gs>
                  <a:gs pos="100000">
                    <a:srgbClr val="FFEBFA"/>
                  </a:gs>
                </a:gsLst>
                <a:lin ang="5400000" scaled="0"/>
                <a:tileRect r="-100000" b="-100000"/>
              </a:gradFill>
              <a:effectLst>
                <a:reflection blurRad="12700" stA="28000" endPos="45000" dist="1000" dir="5400000" sy="-100000" algn="bl" rotWithShape="0"/>
              </a:effectLst>
              <a:latin typeface="Times New Roman" pitchFamily="18" charset="0"/>
              <a:cs typeface="Times New Roman" pitchFamily="18" charset="0"/>
            </a:endParaRPr>
          </a:p>
          <a:p>
            <a:pPr defTabSz="957717">
              <a:spcBef>
                <a:spcPct val="0"/>
              </a:spcBef>
              <a:defRPr/>
            </a:pPr>
            <a:r>
              <a:rPr lang="kk-KZ" sz="900" b="1" cap="all" dirty="0" smtClean="0">
                <a:ln w="9000" cmpd="sng">
                  <a:solidFill>
                    <a:srgbClr val="0000FF"/>
                  </a:solidFill>
                  <a:prstDash val="solid"/>
                </a:ln>
                <a:gradFill flip="none" rotWithShape="1">
                  <a:gsLst>
                    <a:gs pos="0">
                      <a:srgbClr val="1F497D">
                        <a:lumMod val="75000"/>
                      </a:srgbClr>
                    </a:gs>
                    <a:gs pos="39999">
                      <a:srgbClr val="85C2FF"/>
                    </a:gs>
                    <a:gs pos="70000">
                      <a:srgbClr val="C4D6EB"/>
                    </a:gs>
                    <a:gs pos="100000">
                      <a:srgbClr val="FFEBFA"/>
                    </a:gs>
                  </a:gsLst>
                  <a:lin ang="5400000" scaled="0"/>
                  <a:tileRect r="-100000" b="-100000"/>
                </a:gradFill>
                <a:effectLst>
                  <a:reflection blurRad="12700" stA="28000" endPos="45000" dist="1000" dir="5400000" sy="-100000" algn="bl" rotWithShape="0"/>
                </a:effectLst>
                <a:latin typeface="Times New Roman" pitchFamily="18" charset="0"/>
                <a:cs typeface="Times New Roman" pitchFamily="18" charset="0"/>
              </a:rPr>
              <a:t>фотосы</a:t>
            </a:r>
            <a:endParaRPr lang="ru-RU" sz="900" b="1" cap="all" dirty="0">
              <a:ln w="9000" cmpd="sng">
                <a:solidFill>
                  <a:srgbClr val="0000FF"/>
                </a:solidFill>
                <a:prstDash val="solid"/>
              </a:ln>
              <a:gradFill flip="none" rotWithShape="1">
                <a:gsLst>
                  <a:gs pos="0">
                    <a:srgbClr val="1F497D">
                      <a:lumMod val="75000"/>
                    </a:srgbClr>
                  </a:gs>
                  <a:gs pos="39999">
                    <a:srgbClr val="85C2FF"/>
                  </a:gs>
                  <a:gs pos="70000">
                    <a:srgbClr val="C4D6EB"/>
                  </a:gs>
                  <a:gs pos="100000">
                    <a:srgbClr val="FFEBFA"/>
                  </a:gs>
                </a:gsLst>
                <a:lin ang="5400000" scaled="0"/>
                <a:tileRect r="-100000" b="-100000"/>
              </a:gradFill>
              <a:effectLst>
                <a:reflection blurRad="12700" stA="28000" endPos="45000" dist="1000" dir="5400000" sy="-100000" algn="bl" rotWithShape="0"/>
              </a:effectLst>
              <a:latin typeface="Times New Roman" pitchFamily="18" charset="0"/>
              <a:cs typeface="Times New Roman" pitchFamily="18" charset="0"/>
            </a:endParaRPr>
          </a:p>
          <a:p>
            <a:pPr defTabSz="957717">
              <a:spcBef>
                <a:spcPct val="0"/>
              </a:spcBef>
              <a:defRPr/>
            </a:pPr>
            <a:endParaRPr lang="ru-RU" sz="900" b="1" cap="all" dirty="0" smtClean="0">
              <a:ln w="9000" cmpd="sng">
                <a:solidFill>
                  <a:srgbClr val="0000FF"/>
                </a:solidFill>
                <a:prstDash val="solid"/>
              </a:ln>
              <a:gradFill flip="none" rotWithShape="1">
                <a:gsLst>
                  <a:gs pos="0">
                    <a:srgbClr val="1F497D">
                      <a:lumMod val="75000"/>
                    </a:srgbClr>
                  </a:gs>
                  <a:gs pos="39999">
                    <a:srgbClr val="85C2FF"/>
                  </a:gs>
                  <a:gs pos="70000">
                    <a:srgbClr val="C4D6EB"/>
                  </a:gs>
                  <a:gs pos="100000">
                    <a:srgbClr val="FFEBFA"/>
                  </a:gs>
                </a:gsLst>
                <a:lin ang="5400000" scaled="0"/>
                <a:tileRect r="-100000" b="-100000"/>
              </a:gra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endParaRPr lang="ru-RU"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endParaRPr lang="ru-RU" sz="11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endParaRPr lang="ru-RU"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endParaRPr lang="ru-RU" sz="11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endParaRPr lang="ru-RU"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endParaRPr lang="ru-RU"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r>
              <a:rPr lang="ru-RU" sz="1100" b="1" cap="all" dirty="0" err="1"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Аты</a:t>
            </a:r>
            <a:r>
              <a:rPr lang="ru-RU"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1100" b="1" cap="all" dirty="0" err="1"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жөні</a:t>
            </a:r>
            <a:endParaRPr lang="ru-RU"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r>
              <a:rPr lang="kk-KZ"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Ниязова майра сапаралиевна</a:t>
            </a:r>
            <a:endParaRPr lang="ru-RU" sz="11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 name="Picture 2" descr="C:\Users\123\Desktop\ФОТО\жанат фото\01062010(006).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 b="7648"/>
          <a:stretch/>
        </p:blipFill>
        <p:spPr bwMode="auto">
          <a:xfrm>
            <a:off x="2143116" y="5143504"/>
            <a:ext cx="978510" cy="145885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1357298" y="357158"/>
            <a:ext cx="5000660" cy="954107"/>
          </a:xfrm>
          <a:prstGeom prst="rect">
            <a:avLst/>
          </a:prstGeom>
        </p:spPr>
        <p:txBody>
          <a:bodyPr wrap="square">
            <a:spAutoFit/>
          </a:bodyPr>
          <a:lstStyle/>
          <a:p>
            <a:pPr algn="ctr"/>
            <a:r>
              <a:rPr lang="ru-RU" b="1" dirty="0" smtClean="0">
                <a:solidFill>
                  <a:srgbClr val="FF0000"/>
                </a:solidFill>
                <a:latin typeface="Courier New" pitchFamily="49" charset="0"/>
                <a:cs typeface="Courier New" pitchFamily="49" charset="0"/>
              </a:rPr>
              <a:t>Педагог  </a:t>
            </a:r>
            <a:r>
              <a:rPr lang="ru-RU" b="1" dirty="0" err="1" smtClean="0">
                <a:solidFill>
                  <a:srgbClr val="FF0000"/>
                </a:solidFill>
                <a:latin typeface="Courier New" pitchFamily="49" charset="0"/>
                <a:cs typeface="Courier New" pitchFamily="49" charset="0"/>
              </a:rPr>
              <a:t>туралы</a:t>
            </a:r>
            <a:endParaRPr lang="ru-RU" b="1" dirty="0" smtClean="0">
              <a:solidFill>
                <a:srgbClr val="FF0000"/>
              </a:solidFill>
              <a:latin typeface="Courier New" pitchFamily="49" charset="0"/>
              <a:cs typeface="Courier New" pitchFamily="49" charset="0"/>
            </a:endParaRPr>
          </a:p>
          <a:p>
            <a:pPr algn="ctr"/>
            <a:r>
              <a:rPr lang="ru-RU" b="1" dirty="0" smtClean="0">
                <a:solidFill>
                  <a:srgbClr val="FF0000"/>
                </a:solidFill>
                <a:latin typeface="Courier New" pitchFamily="49" charset="0"/>
                <a:cs typeface="Courier New" pitchFamily="49" charset="0"/>
              </a:rPr>
              <a:t> </a:t>
            </a:r>
            <a:r>
              <a:rPr lang="ru-RU" b="1" dirty="0" err="1" smtClean="0">
                <a:solidFill>
                  <a:srgbClr val="FF0000"/>
                </a:solidFill>
                <a:latin typeface="Courier New" pitchFamily="49" charset="0"/>
                <a:cs typeface="Courier New" pitchFamily="49" charset="0"/>
              </a:rPr>
              <a:t>мағлұмат</a:t>
            </a:r>
            <a:endParaRPr lang="ru-RU" dirty="0">
              <a:latin typeface="Courier New" pitchFamily="49" charset="0"/>
              <a:cs typeface="Courier New" pitchFamily="49" charset="0"/>
            </a:endParaRPr>
          </a:p>
        </p:txBody>
      </p:sp>
      <p:sp>
        <p:nvSpPr>
          <p:cNvPr id="7" name="Прямоугольник с двумя скругленными противолежащими углами 6"/>
          <p:cNvSpPr/>
          <p:nvPr/>
        </p:nvSpPr>
        <p:spPr>
          <a:xfrm>
            <a:off x="5048240" y="1605471"/>
            <a:ext cx="1260051" cy="1526369"/>
          </a:xfrm>
          <a:prstGeom prst="round2DiagRect">
            <a:avLst>
              <a:gd name="adj1" fmla="val 24902"/>
              <a:gd name="adj2" fmla="val 640"/>
            </a:avLst>
          </a:prstGeom>
          <a:gradFill flip="none" rotWithShape="1">
            <a:gsLst>
              <a:gs pos="0">
                <a:srgbClr val="7AA3E6"/>
              </a:gs>
              <a:gs pos="39999">
                <a:srgbClr val="E1FFFB"/>
              </a:gs>
              <a:gs pos="100000">
                <a:srgbClr val="7AA3E6"/>
              </a:gs>
              <a:gs pos="100000">
                <a:schemeClr val="bg1"/>
              </a:gs>
            </a:gsLst>
            <a:lin ang="2700000" scaled="1"/>
            <a:tileRect/>
          </a:gra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ffectLst>
            <a:glow rad="139700">
              <a:schemeClr val="accent1">
                <a:satMod val="175000"/>
                <a:alpha val="40000"/>
              </a:schemeClr>
            </a:glow>
            <a:outerShdw blurRad="50800" dist="50800" dir="5400000" algn="ctr" rotWithShape="0">
              <a:srgbClr val="7AA3E6"/>
            </a:outerShdw>
          </a:effectLst>
        </p:spPr>
        <p:style>
          <a:lnRef idx="2">
            <a:schemeClr val="accent1">
              <a:shade val="50000"/>
            </a:schemeClr>
          </a:lnRef>
          <a:fillRef idx="1">
            <a:schemeClr val="accent1"/>
          </a:fillRef>
          <a:effectRef idx="0">
            <a:schemeClr val="accent1"/>
          </a:effectRef>
          <a:fontRef idx="minor">
            <a:schemeClr val="lt1"/>
          </a:fontRef>
        </p:style>
        <p:txBody>
          <a:bodyPr lIns="80467" tIns="40233" rIns="80467" bIns="40233" anchor="ctr"/>
          <a:lstStyle/>
          <a:p>
            <a:pPr algn="ctr" defTabSz="957717">
              <a:spcBef>
                <a:spcPct val="0"/>
              </a:spcBef>
              <a:defRPr/>
            </a:pPr>
            <a:r>
              <a:rPr lang="ru-RU" sz="1200" b="1" cap="all" dirty="0" err="1"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Туған жылы</a:t>
            </a:r>
            <a:r>
              <a:rPr lang="ru-RU"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t>
            </a:r>
          </a:p>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15.05.1975</a:t>
            </a:r>
            <a:endParaRPr lang="ru-RU" sz="12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Прямоугольник с двумя скругленными противолежащими углами 7"/>
          <p:cNvSpPr/>
          <p:nvPr/>
        </p:nvSpPr>
        <p:spPr>
          <a:xfrm>
            <a:off x="415151" y="1564616"/>
            <a:ext cx="1309444" cy="2513651"/>
          </a:xfrm>
          <a:prstGeom prst="round2DiagRect">
            <a:avLst>
              <a:gd name="adj1" fmla="val 24902"/>
              <a:gd name="adj2" fmla="val 640"/>
            </a:avLst>
          </a:prstGeom>
          <a:gradFill flip="none" rotWithShape="1">
            <a:gsLst>
              <a:gs pos="0">
                <a:srgbClr val="7AA3E6"/>
              </a:gs>
              <a:gs pos="39999">
                <a:srgbClr val="E1FFFB"/>
              </a:gs>
              <a:gs pos="100000">
                <a:srgbClr val="7AA3E6"/>
              </a:gs>
              <a:gs pos="100000">
                <a:schemeClr val="bg1"/>
              </a:gs>
            </a:gsLst>
            <a:lin ang="2700000" scaled="1"/>
            <a:tileRect/>
          </a:gra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ffectLst>
            <a:glow rad="139700">
              <a:schemeClr val="accent1">
                <a:satMod val="175000"/>
                <a:alpha val="40000"/>
              </a:schemeClr>
            </a:glow>
            <a:outerShdw blurRad="50800" dist="50800" dir="5400000" algn="ctr" rotWithShape="0">
              <a:srgbClr val="7AA3E6"/>
            </a:outerShdw>
          </a:effectLst>
        </p:spPr>
        <p:style>
          <a:lnRef idx="2">
            <a:schemeClr val="accent1">
              <a:shade val="50000"/>
            </a:schemeClr>
          </a:lnRef>
          <a:fillRef idx="1">
            <a:schemeClr val="accent1"/>
          </a:fillRef>
          <a:effectRef idx="0">
            <a:schemeClr val="accent1"/>
          </a:effectRef>
          <a:fontRef idx="minor">
            <a:schemeClr val="lt1"/>
          </a:fontRef>
        </p:style>
        <p:txBody>
          <a:bodyPr lIns="80467" tIns="40233" rIns="80467" bIns="40233" anchor="ctr"/>
          <a:lstStyle/>
          <a:p>
            <a:pPr algn="ctr" defTabSz="957717">
              <a:spcBef>
                <a:spcPct val="0"/>
              </a:spcBef>
              <a:defRPr/>
            </a:pPr>
            <a:r>
              <a:rPr lang="ru-RU" sz="1200" b="1" cap="all" dirty="0" err="1"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Білімі</a:t>
            </a:r>
            <a:r>
              <a:rPr lang="ru-RU"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1200" b="1" cap="all" dirty="0" err="1"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Жоғары</a:t>
            </a:r>
            <a:r>
              <a:rPr lang="ru-RU" sz="12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t>
            </a:r>
            <a:r>
              <a:rPr lang="ru-RU"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p>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Гулистан мемлекеттік  университеті</a:t>
            </a:r>
            <a:endParaRPr lang="ru-RU" sz="12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0" name="Прямоугольник с двумя скругленными противолежащими углами 9"/>
          <p:cNvSpPr/>
          <p:nvPr/>
        </p:nvSpPr>
        <p:spPr>
          <a:xfrm>
            <a:off x="1871924" y="4409550"/>
            <a:ext cx="2762332" cy="2571768"/>
          </a:xfrm>
          <a:prstGeom prst="round2DiagRect">
            <a:avLst>
              <a:gd name="adj1" fmla="val 24902"/>
              <a:gd name="adj2" fmla="val 640"/>
            </a:avLst>
          </a:prstGeom>
          <a:gradFill flip="none" rotWithShape="1">
            <a:gsLst>
              <a:gs pos="0">
                <a:srgbClr val="7AA3E6"/>
              </a:gs>
              <a:gs pos="39999">
                <a:srgbClr val="E1FFFB"/>
              </a:gs>
              <a:gs pos="100000">
                <a:srgbClr val="7AA3E6"/>
              </a:gs>
              <a:gs pos="100000">
                <a:schemeClr val="bg1"/>
              </a:gs>
            </a:gsLst>
            <a:lin ang="2700000" scaled="1"/>
            <a:tileRect/>
          </a:gra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ffectLst>
            <a:glow rad="139700">
              <a:schemeClr val="accent1">
                <a:satMod val="175000"/>
                <a:alpha val="40000"/>
              </a:schemeClr>
            </a:glow>
            <a:outerShdw blurRad="50800" dist="50800" dir="5400000" algn="ctr" rotWithShape="0">
              <a:srgbClr val="7AA3E6"/>
            </a:outerShdw>
          </a:effectLst>
        </p:spPr>
        <p:style>
          <a:lnRef idx="2">
            <a:schemeClr val="accent1">
              <a:shade val="50000"/>
            </a:schemeClr>
          </a:lnRef>
          <a:fillRef idx="1">
            <a:schemeClr val="accent1"/>
          </a:fillRef>
          <a:effectRef idx="0">
            <a:schemeClr val="accent1"/>
          </a:effectRef>
          <a:fontRef idx="minor">
            <a:schemeClr val="lt1"/>
          </a:fontRef>
        </p:style>
        <p:txBody>
          <a:bodyPr lIns="80467" tIns="40233" rIns="80467" bIns="40233" anchor="ctr"/>
          <a:lstStyle/>
          <a:p>
            <a:pPr algn="ctr" defTabSz="957717">
              <a:spcBef>
                <a:spcPct val="0"/>
              </a:spcBef>
              <a:defRPr/>
            </a:pPr>
            <a:r>
              <a:rPr lang="kk-KZ" sz="14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Кез келген адамның бойынан жақсы қасеттерін бақы лауға тырысамын. Біреуді сынамас бұрын сол адамның ізімен жүріп көр деген қағиданы ұстанамын.</a:t>
            </a:r>
            <a:endParaRPr lang="ru-RU" sz="14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3" name="Прямоугольник с двумя скругленными противолежащими углами 32"/>
          <p:cNvSpPr/>
          <p:nvPr/>
        </p:nvSpPr>
        <p:spPr>
          <a:xfrm>
            <a:off x="396707" y="7267382"/>
            <a:ext cx="1746409" cy="1665108"/>
          </a:xfrm>
          <a:prstGeom prst="round2DiagRect">
            <a:avLst>
              <a:gd name="adj1" fmla="val 24902"/>
              <a:gd name="adj2" fmla="val 640"/>
            </a:avLst>
          </a:prstGeom>
          <a:gradFill flip="none" rotWithShape="1">
            <a:gsLst>
              <a:gs pos="0">
                <a:srgbClr val="7AA3E6"/>
              </a:gs>
              <a:gs pos="39999">
                <a:srgbClr val="E1FFFB"/>
              </a:gs>
              <a:gs pos="100000">
                <a:srgbClr val="7AA3E6"/>
              </a:gs>
              <a:gs pos="100000">
                <a:schemeClr val="bg1"/>
              </a:gs>
            </a:gsLst>
            <a:lin ang="2700000" scaled="1"/>
            <a:tileRect/>
          </a:gra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ffectLst>
            <a:glow rad="139700">
              <a:schemeClr val="accent1">
                <a:satMod val="175000"/>
                <a:alpha val="40000"/>
              </a:schemeClr>
            </a:glow>
            <a:outerShdw blurRad="50800" dist="50800" dir="5400000" algn="ctr" rotWithShape="0">
              <a:srgbClr val="7AA3E6"/>
            </a:outerShdw>
          </a:effectLst>
        </p:spPr>
        <p:style>
          <a:lnRef idx="2">
            <a:schemeClr val="accent1">
              <a:shade val="50000"/>
            </a:schemeClr>
          </a:lnRef>
          <a:fillRef idx="1">
            <a:schemeClr val="accent1"/>
          </a:fillRef>
          <a:effectRef idx="0">
            <a:schemeClr val="accent1"/>
          </a:effectRef>
          <a:fontRef idx="minor">
            <a:schemeClr val="lt1"/>
          </a:fontRef>
        </p:style>
        <p:txBody>
          <a:bodyPr lIns="80467" tIns="40233" rIns="80467" bIns="40233" anchor="ctr"/>
          <a:lstStyle/>
          <a:p>
            <a:pPr algn="ctr" defTabSz="957717">
              <a:spcBef>
                <a:spcPct val="0"/>
              </a:spcBef>
              <a:defRPr/>
            </a:pPr>
            <a:r>
              <a:rPr lang="ru-RU" sz="1100" b="1" cap="all" dirty="0" err="1"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Жалпы</a:t>
            </a:r>
            <a:r>
              <a:rPr lang="ru-RU"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kk-KZ"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еңбек </a:t>
            </a:r>
            <a:r>
              <a:rPr lang="kk-KZ"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өтілімі</a:t>
            </a:r>
            <a:r>
              <a:rPr lang="kk-KZ"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kk-KZ"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endParaRPr lang="kk-KZ" sz="11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cxnSp>
        <p:nvCxnSpPr>
          <p:cNvPr id="49" name="Прямая со стрелкой 48"/>
          <p:cNvCxnSpPr/>
          <p:nvPr/>
        </p:nvCxnSpPr>
        <p:spPr>
          <a:xfrm rot="16200000" flipH="1">
            <a:off x="4215375" y="9748284"/>
            <a:ext cx="207301" cy="41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Прямоугольник с двумя скругленными противолежащими углами 28"/>
          <p:cNvSpPr/>
          <p:nvPr/>
        </p:nvSpPr>
        <p:spPr>
          <a:xfrm>
            <a:off x="244307" y="4667251"/>
            <a:ext cx="1309445" cy="1714512"/>
          </a:xfrm>
          <a:prstGeom prst="round2DiagRect">
            <a:avLst>
              <a:gd name="adj1" fmla="val 24902"/>
              <a:gd name="adj2" fmla="val 640"/>
            </a:avLst>
          </a:prstGeom>
          <a:gradFill flip="none" rotWithShape="1">
            <a:gsLst>
              <a:gs pos="0">
                <a:srgbClr val="7AA3E6"/>
              </a:gs>
              <a:gs pos="39999">
                <a:srgbClr val="E1FFFB"/>
              </a:gs>
              <a:gs pos="100000">
                <a:srgbClr val="7AA3E6"/>
              </a:gs>
              <a:gs pos="100000">
                <a:schemeClr val="bg1"/>
              </a:gs>
            </a:gsLst>
            <a:lin ang="2700000" scaled="1"/>
            <a:tileRect/>
          </a:gra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ffectLst>
            <a:glow rad="139700">
              <a:schemeClr val="accent1">
                <a:satMod val="175000"/>
                <a:alpha val="40000"/>
              </a:schemeClr>
            </a:glow>
            <a:outerShdw blurRad="50800" dist="50800" dir="5400000" algn="ctr" rotWithShape="0">
              <a:srgbClr val="7AA3E6"/>
            </a:outerShdw>
          </a:effectLst>
        </p:spPr>
        <p:style>
          <a:lnRef idx="2">
            <a:schemeClr val="accent1">
              <a:shade val="50000"/>
            </a:schemeClr>
          </a:lnRef>
          <a:fillRef idx="1">
            <a:schemeClr val="accent1"/>
          </a:fillRef>
          <a:effectRef idx="0">
            <a:schemeClr val="accent1"/>
          </a:effectRef>
          <a:fontRef idx="minor">
            <a:schemeClr val="lt1"/>
          </a:fontRef>
        </p:style>
        <p:txBody>
          <a:bodyPr lIns="80467" tIns="40233" rIns="80467" bIns="40233" anchor="ctr"/>
          <a:lstStyle/>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Мамандығы - </a:t>
            </a: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қазақ тілі мен әдебиеті </a:t>
            </a:r>
            <a:endPar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0" name="Прямоугольник с двумя скругленными противолежащими углами 29"/>
          <p:cNvSpPr/>
          <p:nvPr/>
        </p:nvSpPr>
        <p:spPr>
          <a:xfrm>
            <a:off x="5089657" y="3404013"/>
            <a:ext cx="1470741" cy="2133466"/>
          </a:xfrm>
          <a:prstGeom prst="round2DiagRect">
            <a:avLst>
              <a:gd name="adj1" fmla="val 24902"/>
              <a:gd name="adj2" fmla="val 640"/>
            </a:avLst>
          </a:prstGeom>
          <a:gradFill flip="none" rotWithShape="1">
            <a:gsLst>
              <a:gs pos="0">
                <a:srgbClr val="7AA3E6"/>
              </a:gs>
              <a:gs pos="39999">
                <a:srgbClr val="E1FFFB"/>
              </a:gs>
              <a:gs pos="100000">
                <a:srgbClr val="7AA3E6"/>
              </a:gs>
              <a:gs pos="100000">
                <a:schemeClr val="bg1"/>
              </a:gs>
            </a:gsLst>
            <a:lin ang="2700000" scaled="1"/>
            <a:tileRect/>
          </a:gra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ffectLst>
            <a:glow rad="139700">
              <a:schemeClr val="accent1">
                <a:satMod val="175000"/>
                <a:alpha val="40000"/>
              </a:schemeClr>
            </a:glow>
            <a:outerShdw blurRad="50800" dist="50800" dir="5400000" algn="ctr" rotWithShape="0">
              <a:srgbClr val="7AA3E6"/>
            </a:outerShdw>
          </a:effectLst>
        </p:spPr>
        <p:style>
          <a:lnRef idx="2">
            <a:schemeClr val="accent1">
              <a:shade val="50000"/>
            </a:schemeClr>
          </a:lnRef>
          <a:fillRef idx="1">
            <a:schemeClr val="accent1"/>
          </a:fillRef>
          <a:effectRef idx="0">
            <a:schemeClr val="accent1"/>
          </a:effectRef>
          <a:fontRef idx="minor">
            <a:schemeClr val="lt1"/>
          </a:fontRef>
        </p:style>
        <p:txBody>
          <a:bodyPr lIns="80467" tIns="40233" rIns="80467" bIns="40233" anchor="ctr"/>
          <a:lstStyle/>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Жеке қасиет</a:t>
            </a:r>
          </a:p>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тері:</a:t>
            </a:r>
            <a:endParaRPr lang="ru-RU" sz="12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Еңбекқор, жауапкершілігі мол</a:t>
            </a:r>
            <a:endParaRPr lang="ru-RU" sz="12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1" name="Прямоугольник с двумя скругленными противолежащими углами 30"/>
          <p:cNvSpPr/>
          <p:nvPr/>
        </p:nvSpPr>
        <p:spPr>
          <a:xfrm>
            <a:off x="4991392" y="6381763"/>
            <a:ext cx="1569005" cy="1465197"/>
          </a:xfrm>
          <a:prstGeom prst="round2DiagRect">
            <a:avLst>
              <a:gd name="adj1" fmla="val 24902"/>
              <a:gd name="adj2" fmla="val 640"/>
            </a:avLst>
          </a:prstGeom>
          <a:gradFill flip="none" rotWithShape="1">
            <a:gsLst>
              <a:gs pos="0">
                <a:srgbClr val="7AA3E6"/>
              </a:gs>
              <a:gs pos="39999">
                <a:srgbClr val="E1FFFB"/>
              </a:gs>
              <a:gs pos="100000">
                <a:srgbClr val="7AA3E6"/>
              </a:gs>
              <a:gs pos="100000">
                <a:schemeClr val="bg1"/>
              </a:gs>
            </a:gsLst>
            <a:lin ang="2700000" scaled="1"/>
            <a:tileRect/>
          </a:gra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ffectLst>
            <a:glow rad="139700">
              <a:schemeClr val="accent1">
                <a:satMod val="175000"/>
                <a:alpha val="40000"/>
              </a:schemeClr>
            </a:glow>
            <a:outerShdw blurRad="50800" dist="50800" dir="5400000" algn="ctr" rotWithShape="0">
              <a:srgbClr val="7AA3E6"/>
            </a:outerShdw>
          </a:effectLst>
        </p:spPr>
        <p:style>
          <a:lnRef idx="2">
            <a:schemeClr val="accent1">
              <a:shade val="50000"/>
            </a:schemeClr>
          </a:lnRef>
          <a:fillRef idx="1">
            <a:schemeClr val="accent1"/>
          </a:fillRef>
          <a:effectRef idx="0">
            <a:schemeClr val="accent1"/>
          </a:effectRef>
          <a:fontRef idx="minor">
            <a:schemeClr val="lt1"/>
          </a:fontRef>
        </p:style>
        <p:txBody>
          <a:bodyPr lIns="80467" tIns="40233" rIns="80467" bIns="40233" anchor="ctr"/>
          <a:lstStyle/>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Қызығушы</a:t>
            </a:r>
          </a:p>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лығы:</a:t>
            </a:r>
          </a:p>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Кітап оқу</a:t>
            </a:r>
            <a:endParaRPr lang="ru-RU" sz="12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defTabSz="957717">
              <a:spcBef>
                <a:spcPct val="0"/>
              </a:spcBef>
              <a:defRPr/>
            </a:pPr>
            <a:endParaRPr lang="ru-RU" sz="1400" b="1" cap="all" dirty="0">
              <a:ln w="9000" cmpd="sng">
                <a:solidFill>
                  <a:srgbClr val="0000FF"/>
                </a:solidFill>
                <a:prstDash val="solid"/>
              </a:ln>
              <a:solidFill>
                <a:srgbClr val="FFC000"/>
              </a:solidFill>
              <a:effectLst>
                <a:reflection blurRad="12700" stA="28000" endPos="45000" dist="1000" dir="5400000" sy="-100000" algn="bl" rotWithShape="0"/>
              </a:effectLst>
              <a:latin typeface="Times New Roman" pitchFamily="18" charset="0"/>
              <a:cs typeface="Times New Roman" pitchFamily="18" charset="0"/>
            </a:endParaRPr>
          </a:p>
        </p:txBody>
      </p:sp>
      <p:cxnSp>
        <p:nvCxnSpPr>
          <p:cNvPr id="25" name="Прямая со стрелкой 24"/>
          <p:cNvCxnSpPr>
            <a:stCxn id="30" idx="1"/>
          </p:cNvCxnSpPr>
          <p:nvPr/>
        </p:nvCxnSpPr>
        <p:spPr>
          <a:xfrm>
            <a:off x="5825028" y="5537479"/>
            <a:ext cx="268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Прямоугольник с двумя скругленными противолежащими углами 42"/>
          <p:cNvSpPr/>
          <p:nvPr/>
        </p:nvSpPr>
        <p:spPr>
          <a:xfrm>
            <a:off x="2698322" y="7475056"/>
            <a:ext cx="1762641" cy="1296361"/>
          </a:xfrm>
          <a:prstGeom prst="round2DiagRect">
            <a:avLst>
              <a:gd name="adj1" fmla="val 24902"/>
              <a:gd name="adj2" fmla="val 640"/>
            </a:avLst>
          </a:prstGeom>
          <a:gradFill flip="none" rotWithShape="1">
            <a:gsLst>
              <a:gs pos="0">
                <a:srgbClr val="7AA3E6"/>
              </a:gs>
              <a:gs pos="39999">
                <a:srgbClr val="E1FFFB"/>
              </a:gs>
              <a:gs pos="100000">
                <a:srgbClr val="7AA3E6"/>
              </a:gs>
              <a:gs pos="100000">
                <a:schemeClr val="bg1"/>
              </a:gs>
            </a:gsLst>
            <a:lin ang="2700000" scaled="1"/>
            <a:tileRect/>
          </a:gra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ffectLst>
            <a:glow rad="139700">
              <a:schemeClr val="accent1">
                <a:satMod val="175000"/>
                <a:alpha val="40000"/>
              </a:schemeClr>
            </a:glow>
            <a:outerShdw blurRad="50800" dist="50800" dir="5400000" algn="ctr" rotWithShape="0">
              <a:srgbClr val="7AA3E6"/>
            </a:outerShdw>
          </a:effectLst>
        </p:spPr>
        <p:style>
          <a:lnRef idx="2">
            <a:schemeClr val="accent1">
              <a:shade val="50000"/>
            </a:schemeClr>
          </a:lnRef>
          <a:fillRef idx="1">
            <a:schemeClr val="accent1"/>
          </a:fillRef>
          <a:effectRef idx="0">
            <a:schemeClr val="accent1"/>
          </a:effectRef>
          <a:fontRef idx="minor">
            <a:schemeClr val="lt1"/>
          </a:fontRef>
        </p:style>
        <p:txBody>
          <a:bodyPr lIns="80467" tIns="40233" rIns="80467" bIns="40233" anchor="ctr"/>
          <a:lstStyle/>
          <a:p>
            <a:pPr algn="ctr" defTabSz="957717">
              <a:spcBef>
                <a:spcPct val="0"/>
              </a:spcBef>
              <a:defRPr/>
            </a:pPr>
            <a:r>
              <a:rPr lang="kk-KZ" sz="1200" b="1" cap="all" dirty="0" smtClean="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Категориясы: жоқ </a:t>
            </a:r>
            <a:endParaRPr lang="ru-RU" sz="1200" b="1" cap="all" dirty="0">
              <a:ln w="9000" cmpd="sng">
                <a:solidFill>
                  <a:srgbClr val="0000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cxnSp>
        <p:nvCxnSpPr>
          <p:cNvPr id="44" name="Прямая со стрелкой 43"/>
          <p:cNvCxnSpPr/>
          <p:nvPr/>
        </p:nvCxnSpPr>
        <p:spPr>
          <a:xfrm>
            <a:off x="3102519" y="7970241"/>
            <a:ext cx="2151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 name="Picture 2" descr="C:\Documents and Settings\Оператор\Мои документы\Анастасия В Соловьенко\Разное\ПОРТФОЛИО\Пси.jpg"/>
          <p:cNvPicPr>
            <a:picLocks noChangeAspect="1" noChangeArrowheads="1"/>
          </p:cNvPicPr>
          <p:nvPr/>
        </p:nvPicPr>
        <p:blipFill>
          <a:blip r:embed="rId3" cstate="print"/>
          <a:srcRect/>
          <a:stretch>
            <a:fillRect/>
          </a:stretch>
        </p:blipFill>
        <p:spPr bwMode="auto">
          <a:xfrm>
            <a:off x="0" y="0"/>
            <a:ext cx="1285860" cy="1333477"/>
          </a:xfrm>
          <a:prstGeom prst="rect">
            <a:avLst/>
          </a:prstGeom>
          <a:noFill/>
        </p:spPr>
      </p:pic>
      <p:pic>
        <p:nvPicPr>
          <p:cNvPr id="34" name="Picture 2"/>
          <p:cNvPicPr>
            <a:picLocks noChangeAspect="1" noChangeArrowheads="1"/>
          </p:cNvPicPr>
          <p:nvPr/>
        </p:nvPicPr>
        <p:blipFill>
          <a:blip r:embed="rId4"/>
          <a:srcRect/>
          <a:stretch>
            <a:fillRect/>
          </a:stretch>
        </p:blipFill>
        <p:spPr bwMode="auto">
          <a:xfrm>
            <a:off x="0" y="0"/>
            <a:ext cx="1214422" cy="1357290"/>
          </a:xfrm>
          <a:prstGeom prst="rect">
            <a:avLst/>
          </a:prstGeom>
          <a:gradFill flip="none" rotWithShape="1">
            <a:gsLst>
              <a:gs pos="0">
                <a:srgbClr val="5E9EFF"/>
              </a:gs>
              <a:gs pos="39999">
                <a:srgbClr val="85C2FF"/>
              </a:gs>
              <a:gs pos="70000">
                <a:srgbClr val="C4D6EB"/>
              </a:gs>
              <a:gs pos="100000">
                <a:srgbClr val="FFEBFA"/>
              </a:gs>
            </a:gsLst>
            <a:lin ang="13500000" scaled="1"/>
            <a:tileRect/>
          </a:gradFill>
          <a:ln w="254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1"/>
              <a:tileRect/>
            </a:gradFill>
            <a:miter lim="800000"/>
            <a:headEnd/>
            <a:tailEnd/>
          </a:ln>
        </p:spPr>
      </p:pic>
    </p:spTree>
    <p:extLst>
      <p:ext uri="{BB962C8B-B14F-4D97-AF65-F5344CB8AC3E}">
        <p14:creationId xmlns:p14="http://schemas.microsoft.com/office/powerpoint/2010/main" xmlns="" val="3222902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70" y="357158"/>
            <a:ext cx="5929330" cy="1000132"/>
          </a:xfrm>
        </p:spPr>
        <p:txBody>
          <a:bodyPr/>
          <a:lstStyle/>
          <a:p>
            <a:pPr marL="0" indent="0" algn="ctr">
              <a:buNone/>
            </a:pPr>
            <a:r>
              <a:rPr lang="ru-RU" sz="2000" b="1" dirty="0" smtClean="0">
                <a:solidFill>
                  <a:srgbClr val="FF0000"/>
                </a:solidFill>
                <a:latin typeface="Times New Roman" pitchFamily="18" charset="0"/>
                <a:cs typeface="Times New Roman" pitchFamily="18" charset="0"/>
              </a:rPr>
              <a:t>Эссе </a:t>
            </a:r>
            <a:br>
              <a:rPr lang="ru-RU" sz="2000" b="1" dirty="0" smtClean="0">
                <a:solidFill>
                  <a:srgbClr val="FF0000"/>
                </a:solidFill>
                <a:latin typeface="Times New Roman" pitchFamily="18" charset="0"/>
                <a:cs typeface="Times New Roman" pitchFamily="18" charset="0"/>
              </a:rPr>
            </a:br>
            <a:r>
              <a:rPr lang="ru-RU" sz="2400" b="1" dirty="0">
                <a:solidFill>
                  <a:srgbClr val="FF0000"/>
                </a:solidFill>
                <a:latin typeface="Monotype Corsiva" pitchFamily="66" charset="0"/>
                <a:cs typeface="Times New Roman" pitchFamily="18" charset="0"/>
              </a:rPr>
              <a:t/>
            </a:r>
            <a:br>
              <a:rPr lang="ru-RU" sz="2400" b="1" dirty="0">
                <a:solidFill>
                  <a:srgbClr val="FF0000"/>
                </a:solidFill>
                <a:latin typeface="Monotype Corsiva" pitchFamily="66" charset="0"/>
                <a:cs typeface="Times New Roman" pitchFamily="18" charset="0"/>
              </a:rPr>
            </a:br>
            <a:endParaRPr lang="ru-RU" sz="3200" dirty="0">
              <a:latin typeface="Monotype Corsiva" pitchFamily="66" charset="0"/>
            </a:endParaRPr>
          </a:p>
        </p:txBody>
      </p:sp>
      <p:sp>
        <p:nvSpPr>
          <p:cNvPr id="3" name="Объект 2"/>
          <p:cNvSpPr>
            <a:spLocks noGrp="1"/>
          </p:cNvSpPr>
          <p:nvPr>
            <p:ph sz="quarter" idx="13"/>
          </p:nvPr>
        </p:nvSpPr>
        <p:spPr>
          <a:xfrm>
            <a:off x="214290" y="1546493"/>
            <a:ext cx="6372708" cy="8066067"/>
          </a:xfrm>
        </p:spPr>
        <p:txBody>
          <a:bodyPr>
            <a:normAutofit fontScale="85000" lnSpcReduction="20000"/>
          </a:bodyPr>
          <a:lstStyle/>
          <a:p>
            <a:r>
              <a:rPr lang="kk-KZ" sz="1500" dirty="0" smtClean="0">
                <a:solidFill>
                  <a:srgbClr val="002060"/>
                </a:solidFill>
                <a:latin typeface="Times New Roman" pitchFamily="18" charset="0"/>
                <a:cs typeface="Times New Roman" pitchFamily="18" charset="0"/>
              </a:rPr>
              <a:t>   </a:t>
            </a:r>
            <a:r>
              <a:rPr lang="kk-KZ" sz="1600" dirty="0" smtClean="0">
                <a:latin typeface="Times New Roman" pitchFamily="18" charset="0"/>
                <a:cs typeface="Times New Roman" pitchFamily="18" charset="0"/>
              </a:rPr>
              <a:t>Қай кезде болмасын, мұғалімдік мамандық-тынымсыз ізденіспен, кәсіби өсуден тұрады емес пе? Қазіргі заманның педагогтары үшін кәсіби дамудың бір қыры-бірнеше тілді жетік меңгеру. Адам үшін көп тіл білу үлкен өнер мен толассыз білім деп жатамыз. Ал ұстаз үшін тіл білу қажеттілік. Жаһандану дәуіріне қадам басқан Қазақстан үшін әлемдегі озық техникалы елдердің қатарына кіру маңызды. Осы дамыған елдердің қатарына ұлттық құндылықтарымызды сақтай отыра кіру біз үшін басқты мақсат. Әлемдегі озық технолггия мен жетістіктің тілі ағылшын болса, еліміздегі ұлтаралық қарым-қатынас тілі- орыс тілі. Ал мемлекеттік мәртебесі бар, қазақты сан ғасырлық тарих қойнауынан жойылмай жеткізген де ана тіліміз қазақ тілі. Алдымызда отырған әр шәкірттің жүрегіне ана тілі мен қоса мемлекеттік тілді сіңіре белсек, ол оқушылардан Отанымыздың нағыз патриоттары мен әлемге елімізді танытатын көшбасшы тұлғалалар шығары анық. Себебі Отанға деген құрмет тілге деген ықылас,ниеттен бастау алады.</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Қазіргі таңда қоғамның сұранысына орай тіл білуге деген қызығушылық күрт арта түскенін білеміз. Осы сұранысты қанағаттандыратын еліміздегі мамандардың әлеуеті қаншалықты. Тіл білімі саласы гуманитарлықтан бөлек, техниканың тілі де бұл күнде ағылшын тіліне тәуелді. Ал мектепті тәмәмдаған жас буынның болашақ мамандығы бұл күнде техникалық мамандарға қарай көбейген. Сондықтан тіл меңгеруде мектеп жасынан биология,химия,физика пәндерін ағылшын тілінде оқытылуының да өзіндік маңыздылығы басым екенін аңғара  аламыз. </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Мұғалімдік қызыметке, кәсіби дамуға шет елдердің озық технологиясының , озық тәжірибесін пайдалануға да ағылышын тілін білмей қауқарсыздық танытамыз. 72 сағат сайын өзгерген ғаламда жаңалықтан құр қалуға әсте болмайды. Талап жоғарлаған сайын еңбек те еселенді. Себебі оқушының сұранысына қарай бұл күнде мұғалімің білімін жетілдіруде ең басты назарға алынған. Мемілекет қолдауының арқасында бұл күнде ұстаздар да ағылышы тілін сатылай оқу курстарына қатысуда. Мұның өзі үш тұғырлы тіл саясатының тиімді жүргізілетіндігінің айғағы. Деген мен ақын Қадыр Мырза Әли  айтқандай </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Өзге тілдің бәрін біл,</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Өз тіліңді құрметте-демекші қанша тіл білгенімізге орай өз ана тілімізге, мемлекеттік тілімізге құрметіміз, махаббатымыз бөлекше артуы тиіс. Ақын Расул Ғамзатовша айтсақ, ертең тіліміз өлетін болса, бүгін біздің өмір сүргенімздің құны жоқ екенін түсінуміз керек. Тіл ұлт пен елдігіміздің мәні. Бойымзға тіршілігімізге –нәр беріп тұрған күре тамырымыз. Ендеше бойымыздағы күре тамырымызды сақтай отыра, келешек ұрпағымызға атадан мұраға аман жеткізуге тиіспіз. Бұл сізбен біздің парызымыз. Үш тілді меңгере білу мен бірге тілге құрмет арта бергей!</a:t>
            </a:r>
            <a:endParaRPr lang="ru-RU" sz="1600" dirty="0" smtClean="0">
              <a:latin typeface="Times New Roman" pitchFamily="18" charset="0"/>
              <a:cs typeface="Times New Roman" pitchFamily="18" charset="0"/>
            </a:endParaRPr>
          </a:p>
          <a:p>
            <a:pPr marL="0" indent="0" algn="just">
              <a:buNone/>
            </a:pPr>
            <a:r>
              <a:rPr lang="kk-KZ" sz="1500" dirty="0" smtClean="0">
                <a:solidFill>
                  <a:srgbClr val="002060"/>
                </a:solidFill>
                <a:latin typeface="Times New Roman" pitchFamily="18" charset="0"/>
                <a:cs typeface="Times New Roman" pitchFamily="18" charset="0"/>
              </a:rPr>
              <a:t>  </a:t>
            </a:r>
            <a:endParaRPr lang="ru-RU" sz="1500" dirty="0">
              <a:solidFill>
                <a:srgbClr val="00206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srcRect/>
          <a:stretch>
            <a:fillRect/>
          </a:stretch>
        </p:blipFill>
        <p:spPr bwMode="auto">
          <a:xfrm>
            <a:off x="0" y="0"/>
            <a:ext cx="1071546" cy="1357290"/>
          </a:xfrm>
          <a:prstGeom prst="rect">
            <a:avLst/>
          </a:prstGeom>
          <a:gradFill flip="none" rotWithShape="1">
            <a:gsLst>
              <a:gs pos="0">
                <a:srgbClr val="5E9EFF"/>
              </a:gs>
              <a:gs pos="39999">
                <a:srgbClr val="85C2FF"/>
              </a:gs>
              <a:gs pos="70000">
                <a:srgbClr val="C4D6EB"/>
              </a:gs>
              <a:gs pos="100000">
                <a:srgbClr val="FFEBFA"/>
              </a:gs>
            </a:gsLst>
            <a:lin ang="13500000" scaled="1"/>
            <a:tileRect/>
          </a:gradFill>
          <a:ln w="254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1"/>
              <a:tileRect/>
            </a:gradFill>
            <a:miter lim="800000"/>
            <a:headEnd/>
            <a:tailEnd/>
          </a:ln>
        </p:spPr>
      </p:pic>
      <p:sp>
        <p:nvSpPr>
          <p:cNvPr id="14337" name="Rectangle 1"/>
          <p:cNvSpPr>
            <a:spLocks noChangeArrowheads="1"/>
          </p:cNvSpPr>
          <p:nvPr/>
        </p:nvSpPr>
        <p:spPr bwMode="auto">
          <a:xfrm>
            <a:off x="357166" y="857224"/>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Үштұғырлы тіл-кәсіби жетістіктің белгісі</a:t>
            </a: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03934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Оператор\Мои документы\Анастасия В Соловьенко\Разное\ПОРТФОЛИО\Пси.jpg"/>
          <p:cNvPicPr>
            <a:picLocks noChangeAspect="1" noChangeArrowheads="1"/>
          </p:cNvPicPr>
          <p:nvPr/>
        </p:nvPicPr>
        <p:blipFill>
          <a:blip r:embed="rId2" cstate="print"/>
          <a:srcRect/>
          <a:stretch>
            <a:fillRect/>
          </a:stretch>
        </p:blipFill>
        <p:spPr bwMode="auto">
          <a:xfrm>
            <a:off x="0" y="0"/>
            <a:ext cx="857232" cy="1333477"/>
          </a:xfrm>
          <a:prstGeom prst="rect">
            <a:avLst/>
          </a:prstGeom>
          <a:noFill/>
        </p:spPr>
      </p:pic>
      <p:grpSp>
        <p:nvGrpSpPr>
          <p:cNvPr id="5" name="Group 16"/>
          <p:cNvGrpSpPr>
            <a:grpSpLocks/>
          </p:cNvGrpSpPr>
          <p:nvPr/>
        </p:nvGrpSpPr>
        <p:grpSpPr bwMode="auto">
          <a:xfrm>
            <a:off x="2571744" y="3500430"/>
            <a:ext cx="1739206" cy="1836026"/>
            <a:chOff x="2270" y="1566"/>
            <a:chExt cx="1361" cy="766"/>
          </a:xfrm>
        </p:grpSpPr>
        <p:sp>
          <p:nvSpPr>
            <p:cNvPr id="7" name="AutoShape 4"/>
            <p:cNvSpPr>
              <a:spLocks noChangeArrowheads="1"/>
            </p:cNvSpPr>
            <p:nvPr/>
          </p:nvSpPr>
          <p:spPr bwMode="auto">
            <a:xfrm>
              <a:off x="2270" y="1566"/>
              <a:ext cx="1361" cy="766"/>
            </a:xfrm>
            <a:prstGeom prst="can">
              <a:avLst>
                <a:gd name="adj" fmla="val 35264"/>
              </a:avLst>
            </a:prstGeom>
            <a:gradFill rotWithShape="1">
              <a:gsLst>
                <a:gs pos="0">
                  <a:srgbClr val="76185E"/>
                </a:gs>
                <a:gs pos="50000">
                  <a:srgbClr val="FF33CC"/>
                </a:gs>
                <a:gs pos="100000">
                  <a:srgbClr val="76185E"/>
                </a:gs>
              </a:gsLst>
              <a:lin ang="18900000" scaled="1"/>
            </a:gradFill>
            <a:ln w="9525">
              <a:solidFill>
                <a:schemeClr val="tx1"/>
              </a:solidFill>
              <a:round/>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1" u="none" strike="noStrike" cap="none" normalizeH="0" baseline="0" dirty="0" smtClean="0">
                  <a:ln>
                    <a:noFill/>
                  </a:ln>
                  <a:solidFill>
                    <a:srgbClr val="FFFF00"/>
                  </a:solidFill>
                  <a:effectLst/>
                  <a:latin typeface="Times New Roman" pitchFamily="18" charset="0"/>
                  <a:cs typeface="Times New Roman" pitchFamily="18" charset="0"/>
                </a:rPr>
                <a:t>Міндеттерім</a:t>
              </a:r>
              <a:endParaRPr kumimoji="0" lang="ru-RU" sz="1400" b="0" i="0" u="none" strike="noStrike" cap="none" normalizeH="0" baseline="0" dirty="0" smtClean="0">
                <a:ln>
                  <a:noFill/>
                </a:ln>
                <a:solidFill>
                  <a:srgbClr val="FFFF00"/>
                </a:solidFill>
                <a:effectLst/>
                <a:latin typeface="Times New Roman" pitchFamily="18" charset="0"/>
                <a:cs typeface="Times New Roman" pitchFamily="18" charset="0"/>
              </a:endParaRPr>
            </a:p>
          </p:txBody>
        </p:sp>
        <p:sp>
          <p:nvSpPr>
            <p:cNvPr id="8" name="Text Box 15"/>
            <p:cNvSpPr txBox="1">
              <a:spLocks noChangeArrowheads="1"/>
            </p:cNvSpPr>
            <p:nvPr/>
          </p:nvSpPr>
          <p:spPr bwMode="auto">
            <a:xfrm>
              <a:off x="2428" y="1664"/>
              <a:ext cx="998" cy="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1" u="none" strike="noStrike" cap="none" normalizeH="0" baseline="0" dirty="0" smtClean="0">
                  <a:ln>
                    <a:noFill/>
                  </a:ln>
                  <a:solidFill>
                    <a:srgbClr val="FFFF00"/>
                  </a:solidFill>
                  <a:effectLst/>
                  <a:latin typeface="Times New Roman" pitchFamily="18" charset="0"/>
                  <a:cs typeface="Times New Roman" pitchFamily="18" charset="0"/>
                </a:rPr>
                <a:t>Мақсат-</a:t>
              </a:r>
              <a:endParaRPr kumimoji="0" lang="ru-RU" sz="2000" b="0" i="0" u="none" strike="noStrike" cap="none" normalizeH="0" baseline="0" dirty="0" smtClean="0">
                <a:ln>
                  <a:noFill/>
                </a:ln>
                <a:solidFill>
                  <a:srgbClr val="FFFF00"/>
                </a:solidFill>
                <a:effectLst/>
                <a:latin typeface="Times New Roman" pitchFamily="18" charset="0"/>
                <a:cs typeface="Times New Roman" pitchFamily="18" charset="0"/>
              </a:endParaRPr>
            </a:p>
          </p:txBody>
        </p:sp>
      </p:grpSp>
      <p:sp>
        <p:nvSpPr>
          <p:cNvPr id="11" name="AutoShape 6"/>
          <p:cNvSpPr>
            <a:spLocks noChangeArrowheads="1"/>
          </p:cNvSpPr>
          <p:nvPr/>
        </p:nvSpPr>
        <p:spPr bwMode="auto">
          <a:xfrm>
            <a:off x="2126212" y="6084168"/>
            <a:ext cx="2975006" cy="564237"/>
          </a:xfrm>
          <a:prstGeom prst="hexagon">
            <a:avLst>
              <a:gd name="adj" fmla="val 57030"/>
              <a:gd name="vf" fmla="val 115470"/>
            </a:avLst>
          </a:prstGeom>
          <a:gradFill rotWithShape="1">
            <a:gsLst>
              <a:gs pos="0">
                <a:srgbClr val="5E762F"/>
              </a:gs>
              <a:gs pos="50000">
                <a:srgbClr val="CCFF66"/>
              </a:gs>
              <a:gs pos="100000">
                <a:srgbClr val="5E762F"/>
              </a:gs>
            </a:gsLst>
            <a:lin ang="2700000" scaled="1"/>
          </a:gra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accent2">
                    <a:lumMod val="50000"/>
                  </a:schemeClr>
                </a:solidFill>
                <a:effectLst/>
                <a:latin typeface="Times New Roman" pitchFamily="18" charset="0"/>
                <a:cs typeface="Arial" pitchFamily="34" charset="0"/>
              </a:rPr>
              <a:t>Педагогикалық ұжымды зерттеу</a:t>
            </a:r>
            <a:endParaRPr kumimoji="0" lang="ru-RU" sz="1100" b="1"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12" name="AutoShape 10"/>
          <p:cNvSpPr>
            <a:spLocks noChangeArrowheads="1"/>
          </p:cNvSpPr>
          <p:nvPr/>
        </p:nvSpPr>
        <p:spPr bwMode="auto">
          <a:xfrm>
            <a:off x="285728" y="1000100"/>
            <a:ext cx="2819490" cy="3447098"/>
          </a:xfrm>
          <a:prstGeom prst="hexagon">
            <a:avLst>
              <a:gd name="adj" fmla="val 57037"/>
              <a:gd name="vf" fmla="val 115470"/>
            </a:avLst>
          </a:prstGeom>
          <a:gradFill rotWithShape="1">
            <a:gsLst>
              <a:gs pos="0">
                <a:srgbClr val="5E762F"/>
              </a:gs>
              <a:gs pos="50000">
                <a:srgbClr val="CCFF66"/>
              </a:gs>
              <a:gs pos="100000">
                <a:srgbClr val="5E762F"/>
              </a:gs>
            </a:gsLst>
            <a:lin ang="2700000" scaled="1"/>
          </a:gra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accent2">
                    <a:lumMod val="50000"/>
                  </a:schemeClr>
                </a:solidFill>
                <a:effectLst/>
                <a:latin typeface="Times New Roman" pitchFamily="18" charset="0"/>
                <a:cs typeface="Arial" pitchFamily="34" charset="0"/>
              </a:rPr>
              <a:t>Педагогтың</a:t>
            </a:r>
            <a:r>
              <a:rPr kumimoji="0" lang="kk-KZ" sz="1100" b="1" i="0" u="none" strike="noStrike" cap="none" normalizeH="0" baseline="0" dirty="0" smtClean="0">
                <a:ln>
                  <a:noFill/>
                </a:ln>
                <a:solidFill>
                  <a:schemeClr val="tx1"/>
                </a:solidFill>
                <a:effectLst/>
                <a:latin typeface="Times New Roman" pitchFamily="18" charset="0"/>
                <a:cs typeface="Arial" pitchFamily="34" charset="0"/>
              </a:rPr>
              <a:t> </a:t>
            </a:r>
            <a:r>
              <a:rPr kumimoji="0" lang="kk-KZ" sz="1100" b="1" i="0" u="none" strike="noStrike" cap="none" normalizeH="0" baseline="0" dirty="0" smtClean="0">
                <a:ln>
                  <a:noFill/>
                </a:ln>
                <a:solidFill>
                  <a:schemeClr val="accent2">
                    <a:lumMod val="50000"/>
                  </a:schemeClr>
                </a:solidFill>
                <a:effectLst/>
                <a:latin typeface="Times New Roman" pitchFamily="18" charset="0"/>
                <a:cs typeface="Arial" pitchFamily="34" charset="0"/>
              </a:rPr>
              <a:t>баламен, ата-аналармен қарым-қатынасындағы проблемаларды шешу</a:t>
            </a:r>
            <a:endParaRPr kumimoji="0" lang="ru-RU" sz="1100" b="1"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13" name="AutoShape 7"/>
          <p:cNvSpPr>
            <a:spLocks noChangeArrowheads="1"/>
          </p:cNvSpPr>
          <p:nvPr/>
        </p:nvSpPr>
        <p:spPr bwMode="auto">
          <a:xfrm>
            <a:off x="184787" y="4258321"/>
            <a:ext cx="2357438" cy="2236946"/>
          </a:xfrm>
          <a:prstGeom prst="hexagon">
            <a:avLst>
              <a:gd name="adj" fmla="val 74213"/>
              <a:gd name="vf" fmla="val 115470"/>
            </a:avLst>
          </a:prstGeom>
          <a:gradFill rotWithShape="1">
            <a:gsLst>
              <a:gs pos="0">
                <a:srgbClr val="5E762F"/>
              </a:gs>
              <a:gs pos="50000">
                <a:srgbClr val="CCFF66"/>
              </a:gs>
              <a:gs pos="100000">
                <a:srgbClr val="5E762F"/>
              </a:gs>
            </a:gsLst>
            <a:lin ang="2700000" scaled="1"/>
          </a:gra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Мектептегі оқу үрдісін нормаға сай қалыптаст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ру</a:t>
            </a:r>
            <a:endParaRPr kumimoji="0" lang="ru-RU" sz="14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15" name="AutoShape 5"/>
          <p:cNvSpPr>
            <a:spLocks noChangeArrowheads="1"/>
          </p:cNvSpPr>
          <p:nvPr/>
        </p:nvSpPr>
        <p:spPr bwMode="auto">
          <a:xfrm>
            <a:off x="3929066" y="1357290"/>
            <a:ext cx="2664296" cy="2719626"/>
          </a:xfrm>
          <a:prstGeom prst="hexagon">
            <a:avLst>
              <a:gd name="adj" fmla="val 38976"/>
              <a:gd name="vf" fmla="val 115470"/>
            </a:avLst>
          </a:prstGeom>
          <a:gradFill rotWithShape="1">
            <a:gsLst>
              <a:gs pos="0">
                <a:srgbClr val="5E762F"/>
              </a:gs>
              <a:gs pos="50000">
                <a:srgbClr val="CCFF66"/>
              </a:gs>
              <a:gs pos="100000">
                <a:srgbClr val="5E762F"/>
              </a:gs>
            </a:gsLst>
            <a:lin ang="2700000" scaled="1"/>
          </a:gra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Жеке тұлғаның қалыптасуына ықпал келтіру, психодиагностикалық тапсырмаларды жүйелі түрде орындау</a:t>
            </a:r>
            <a:endParaRPr kumimoji="0" lang="ru-RU" sz="14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16" name="AutoShape 13"/>
          <p:cNvSpPr>
            <a:spLocks noChangeArrowheads="1"/>
          </p:cNvSpPr>
          <p:nvPr/>
        </p:nvSpPr>
        <p:spPr bwMode="auto">
          <a:xfrm>
            <a:off x="1070069" y="6793575"/>
            <a:ext cx="2655629" cy="1383566"/>
          </a:xfrm>
          <a:prstGeom prst="hexagon">
            <a:avLst>
              <a:gd name="adj" fmla="val 46305"/>
              <a:gd name="vf" fmla="val 115470"/>
            </a:avLst>
          </a:prstGeom>
          <a:gradFill rotWithShape="1">
            <a:gsLst>
              <a:gs pos="0">
                <a:srgbClr val="5E762F"/>
              </a:gs>
              <a:gs pos="50000">
                <a:srgbClr val="CCFF66"/>
              </a:gs>
              <a:gs pos="100000">
                <a:srgbClr val="5E762F"/>
              </a:gs>
            </a:gsLst>
            <a:lin ang="2700000" scaled="1"/>
          </a:gra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1100" b="1" dirty="0" smtClean="0">
                <a:solidFill>
                  <a:schemeClr val="accent2">
                    <a:lumMod val="50000"/>
                  </a:schemeClr>
                </a:solidFill>
                <a:latin typeface="Times New Roman" pitchFamily="18" charset="0"/>
                <a:cs typeface="Times New Roman" pitchFamily="18" charset="0"/>
              </a:rPr>
              <a:t>Оқушылардың</a:t>
            </a:r>
            <a:r>
              <a:rPr kumimoji="0" lang="kk-KZ" sz="11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a:t>
            </a:r>
            <a:r>
              <a:rPr kumimoji="0" lang="kk-KZ" sz="11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жұмыстарын психологиялық тұрғыда дұрыс ұйымдастыру,</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кеңес беру</a:t>
            </a:r>
            <a:endParaRPr kumimoji="0" lang="ru-RU" sz="14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17" name="AutoShape 5"/>
          <p:cNvSpPr>
            <a:spLocks noChangeArrowheads="1"/>
          </p:cNvSpPr>
          <p:nvPr/>
        </p:nvSpPr>
        <p:spPr bwMode="auto">
          <a:xfrm>
            <a:off x="4251382" y="6793575"/>
            <a:ext cx="2142003" cy="1965246"/>
          </a:xfrm>
          <a:prstGeom prst="hexagon">
            <a:avLst>
              <a:gd name="adj" fmla="val 38976"/>
              <a:gd name="vf" fmla="val 115470"/>
            </a:avLst>
          </a:prstGeom>
          <a:gradFill rotWithShape="1">
            <a:gsLst>
              <a:gs pos="0">
                <a:srgbClr val="5E762F"/>
              </a:gs>
              <a:gs pos="50000">
                <a:srgbClr val="CCFF66"/>
              </a:gs>
              <a:gs pos="100000">
                <a:srgbClr val="5E762F"/>
              </a:gs>
            </a:gsLst>
            <a:lin ang="2700000" scaled="1"/>
          </a:gra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0" algn="ctr"/>
            <a:r>
              <a:rPr lang="kk-KZ" sz="1100" b="1" dirty="0">
                <a:solidFill>
                  <a:schemeClr val="accent2">
                    <a:lumMod val="50000"/>
                  </a:schemeClr>
                </a:solidFill>
                <a:latin typeface="Times New Roman" pitchFamily="18" charset="0"/>
                <a:cs typeface="Times New Roman" pitchFamily="18" charset="0"/>
              </a:rPr>
              <a:t>Өзара келіспеушілік жағдайларының алдын </a:t>
            </a:r>
            <a:r>
              <a:rPr lang="kk-KZ" sz="1100" b="1" dirty="0" err="1" smtClean="0">
                <a:solidFill>
                  <a:schemeClr val="accent2">
                    <a:lumMod val="50000"/>
                  </a:schemeClr>
                </a:solidFill>
                <a:latin typeface="Times New Roman" pitchFamily="18" charset="0"/>
                <a:cs typeface="Times New Roman" pitchFamily="18" charset="0"/>
              </a:rPr>
              <a:t>-</a:t>
            </a:r>
            <a:r>
              <a:rPr lang="kk-KZ" sz="1100" b="1" dirty="0" err="1">
                <a:solidFill>
                  <a:schemeClr val="accent2">
                    <a:lumMod val="50000"/>
                  </a:schemeClr>
                </a:solidFill>
                <a:latin typeface="Times New Roman" pitchFamily="18" charset="0"/>
                <a:cs typeface="Times New Roman" pitchFamily="18" charset="0"/>
              </a:rPr>
              <a:t>алу</a:t>
            </a:r>
            <a:r>
              <a:rPr lang="kk-KZ" sz="1100" b="1" dirty="0">
                <a:solidFill>
                  <a:schemeClr val="accent2">
                    <a:lumMod val="50000"/>
                  </a:schemeClr>
                </a:solidFill>
                <a:latin typeface="Times New Roman" pitchFamily="18" charset="0"/>
                <a:cs typeface="Times New Roman" pitchFamily="18" charset="0"/>
              </a:rPr>
              <a:t> жұмыстарын жүргізу</a:t>
            </a:r>
            <a:endParaRPr lang="ru-RU" sz="1100" b="1" dirty="0">
              <a:solidFill>
                <a:schemeClr val="accent2">
                  <a:lumMod val="50000"/>
                </a:schemeClr>
              </a:solidFill>
              <a:latin typeface="Times New Roman" pitchFamily="18" charset="0"/>
              <a:cs typeface="Times New Roman" pitchFamily="18" charset="0"/>
            </a:endParaRPr>
          </a:p>
        </p:txBody>
      </p:sp>
      <p:sp>
        <p:nvSpPr>
          <p:cNvPr id="14" name="AutoShape 7"/>
          <p:cNvSpPr>
            <a:spLocks noChangeArrowheads="1"/>
          </p:cNvSpPr>
          <p:nvPr/>
        </p:nvSpPr>
        <p:spPr bwMode="auto">
          <a:xfrm>
            <a:off x="4201879" y="4465601"/>
            <a:ext cx="2357438" cy="1601450"/>
          </a:xfrm>
          <a:prstGeom prst="hexagon">
            <a:avLst>
              <a:gd name="adj" fmla="val 73603"/>
              <a:gd name="vf" fmla="val 115470"/>
            </a:avLst>
          </a:prstGeom>
          <a:gradFill rotWithShape="1">
            <a:gsLst>
              <a:gs pos="0">
                <a:srgbClr val="5E762F"/>
              </a:gs>
              <a:gs pos="50000">
                <a:srgbClr val="CCFF66"/>
              </a:gs>
              <a:gs pos="100000">
                <a:srgbClr val="5E762F"/>
              </a:gs>
            </a:gsLst>
            <a:lin ang="2700000" scaled="1"/>
          </a:gra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0" algn="ctr"/>
            <a:r>
              <a:rPr lang="kk-KZ" sz="1100" b="1" dirty="0">
                <a:solidFill>
                  <a:schemeClr val="accent2">
                    <a:lumMod val="50000"/>
                  </a:schemeClr>
                </a:solidFill>
                <a:latin typeface="Times New Roman" pitchFamily="18" charset="0"/>
                <a:cs typeface="Arial" pitchFamily="34" charset="0"/>
              </a:rPr>
              <a:t>Сәйкесінше түзету-дамыту жұмыстарн жүргізу </a:t>
            </a:r>
          </a:p>
        </p:txBody>
      </p:sp>
      <p:pic>
        <p:nvPicPr>
          <p:cNvPr id="18" name="Picture 2"/>
          <p:cNvPicPr>
            <a:picLocks noChangeAspect="1" noChangeArrowheads="1"/>
          </p:cNvPicPr>
          <p:nvPr/>
        </p:nvPicPr>
        <p:blipFill>
          <a:blip r:embed="rId3"/>
          <a:srcRect/>
          <a:stretch>
            <a:fillRect/>
          </a:stretch>
        </p:blipFill>
        <p:spPr bwMode="auto">
          <a:xfrm>
            <a:off x="0" y="0"/>
            <a:ext cx="1214422" cy="1357290"/>
          </a:xfrm>
          <a:prstGeom prst="rect">
            <a:avLst/>
          </a:prstGeom>
          <a:gradFill flip="none" rotWithShape="1">
            <a:gsLst>
              <a:gs pos="0">
                <a:srgbClr val="5E9EFF"/>
              </a:gs>
              <a:gs pos="39999">
                <a:srgbClr val="85C2FF"/>
              </a:gs>
              <a:gs pos="70000">
                <a:srgbClr val="C4D6EB"/>
              </a:gs>
              <a:gs pos="100000">
                <a:srgbClr val="FFEBFA"/>
              </a:gs>
            </a:gsLst>
            <a:lin ang="13500000" scaled="1"/>
            <a:tileRect/>
          </a:gradFill>
          <a:ln w="254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1"/>
              <a:tileRect/>
            </a:gra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84" y="251520"/>
            <a:ext cx="5715016" cy="1152128"/>
          </a:xfrm>
        </p:spPr>
        <p:txBody>
          <a:bodyPr/>
          <a:lstStyle/>
          <a:p>
            <a:r>
              <a:rPr lang="ru-RU" sz="3600" b="1" dirty="0" err="1">
                <a:solidFill>
                  <a:srgbClr val="FF0000"/>
                </a:solidFill>
                <a:latin typeface="Times New Roman" panose="02020603050405020304" pitchFamily="18" charset="0"/>
                <a:cs typeface="Times New Roman" panose="02020603050405020304" pitchFamily="18" charset="0"/>
              </a:rPr>
              <a:t>Оқу-тәрбие </a:t>
            </a:r>
            <a:r>
              <a:rPr lang="ru-RU" sz="3600" b="1" dirty="0" err="1" smtClean="0">
                <a:solidFill>
                  <a:srgbClr val="FF0000"/>
                </a:solidFill>
                <a:latin typeface="Times New Roman" panose="02020603050405020304" pitchFamily="18" charset="0"/>
                <a:cs typeface="Times New Roman" panose="02020603050405020304" pitchFamily="18" charset="0"/>
              </a:rPr>
              <a:t>процесіндегі</a:t>
            </a:r>
            <a:r>
              <a:rPr lang="ru-RU" sz="3600" b="1" dirty="0" smtClean="0">
                <a:solidFill>
                  <a:srgbClr val="FF0000"/>
                </a:solidFill>
                <a:latin typeface="Times New Roman" panose="02020603050405020304" pitchFamily="18" charset="0"/>
                <a:cs typeface="Times New Roman" panose="02020603050405020304" pitchFamily="18" charset="0"/>
              </a:rPr>
              <a:t> </a:t>
            </a:r>
            <a:br>
              <a:rPr lang="ru-RU" sz="3600" b="1" dirty="0" smtClean="0">
                <a:solidFill>
                  <a:srgbClr val="FF0000"/>
                </a:solidFill>
                <a:latin typeface="Times New Roman" panose="02020603050405020304" pitchFamily="18" charset="0"/>
                <a:cs typeface="Times New Roman" panose="02020603050405020304" pitchFamily="18" charset="0"/>
              </a:rPr>
            </a:br>
            <a:r>
              <a:rPr lang="ru-RU" sz="3600" b="1" dirty="0" err="1" smtClean="0">
                <a:solidFill>
                  <a:srgbClr val="FF0000"/>
                </a:solidFill>
                <a:latin typeface="Times New Roman" panose="02020603050405020304" pitchFamily="18" charset="0"/>
                <a:cs typeface="Times New Roman" panose="02020603050405020304" pitchFamily="18" charset="0"/>
              </a:rPr>
              <a:t>қарым-қатынас</a:t>
            </a:r>
            <a:r>
              <a:rPr lang="ru-RU" sz="3600" b="1" dirty="0" smtClean="0">
                <a:solidFill>
                  <a:srgbClr val="FF0000"/>
                </a:solidFill>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lstStyle/>
          <a:p>
            <a:pPr marL="0" indent="0" algn="ctr">
              <a:buNone/>
            </a:pPr>
            <a:endParaRPr lang="kk-KZ" sz="4000" b="1" dirty="0" smtClean="0">
              <a:solidFill>
                <a:srgbClr val="7030A0"/>
              </a:solidFill>
            </a:endParaRPr>
          </a:p>
          <a:p>
            <a:pPr marL="0" indent="0" algn="ctr">
              <a:buNone/>
            </a:pPr>
            <a:endParaRPr lang="kk-KZ" sz="4000" b="1" dirty="0">
              <a:solidFill>
                <a:srgbClr val="7030A0"/>
              </a:solidFill>
            </a:endParaRPr>
          </a:p>
          <a:p>
            <a:pPr marL="0" indent="0">
              <a:buNone/>
            </a:pPr>
            <a:endParaRPr lang="kk-KZ" sz="4000" b="1" dirty="0" smtClean="0">
              <a:solidFill>
                <a:srgbClr val="7030A0"/>
              </a:solidFill>
            </a:endParaRPr>
          </a:p>
          <a:p>
            <a:pPr marL="0" indent="0">
              <a:buNone/>
            </a:pPr>
            <a:endParaRPr lang="kk-KZ" sz="4000" b="1" dirty="0" smtClean="0">
              <a:solidFill>
                <a:srgbClr val="7030A0"/>
              </a:solidFill>
            </a:endParaRPr>
          </a:p>
          <a:p>
            <a:endParaRPr lang="ru-RU" sz="4000" b="1" dirty="0">
              <a:solidFill>
                <a:srgbClr val="7030A0"/>
              </a:solidFill>
            </a:endParaRPr>
          </a:p>
        </p:txBody>
      </p:sp>
      <p:cxnSp>
        <p:nvCxnSpPr>
          <p:cNvPr id="17" name="Прямая со стрелкой 16"/>
          <p:cNvCxnSpPr/>
          <p:nvPr/>
        </p:nvCxnSpPr>
        <p:spPr>
          <a:xfrm flipH="1">
            <a:off x="1862826" y="5474230"/>
            <a:ext cx="1242138" cy="1251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591018" y="5474230"/>
            <a:ext cx="1620180" cy="1251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1700808" y="2075723"/>
            <a:ext cx="3510390" cy="9601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FFFF00"/>
                </a:solidFill>
                <a:latin typeface="Times New Roman" pitchFamily="18" charset="0"/>
                <a:cs typeface="Times New Roman" pitchFamily="18" charset="0"/>
              </a:rPr>
              <a:t>Педагог</a:t>
            </a:r>
            <a:endParaRPr lang="ru-RU" sz="3200" b="1" dirty="0">
              <a:solidFill>
                <a:srgbClr val="FFFF00"/>
              </a:solidFill>
              <a:latin typeface="Times New Roman" pitchFamily="18" charset="0"/>
              <a:cs typeface="Times New Roman" pitchFamily="18" charset="0"/>
            </a:endParaRPr>
          </a:p>
        </p:txBody>
      </p:sp>
      <p:sp>
        <p:nvSpPr>
          <p:cNvPr id="25" name="Прямоугольник 24"/>
          <p:cNvSpPr/>
          <p:nvPr/>
        </p:nvSpPr>
        <p:spPr>
          <a:xfrm>
            <a:off x="1970838" y="4572000"/>
            <a:ext cx="3024336" cy="9022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FFFF00"/>
                </a:solidFill>
                <a:latin typeface="Times New Roman" panose="02020603050405020304" pitchFamily="18" charset="0"/>
                <a:cs typeface="Times New Roman" panose="02020603050405020304" pitchFamily="18" charset="0"/>
              </a:rPr>
              <a:t>Оқушыла</a:t>
            </a:r>
            <a:r>
              <a:rPr lang="kk-KZ" sz="3200" b="1" dirty="0" smtClean="0">
                <a:solidFill>
                  <a:srgbClr val="FFFF00"/>
                </a:solidFill>
              </a:rPr>
              <a:t>р</a:t>
            </a:r>
            <a:endParaRPr lang="ru-RU" sz="3200" b="1" dirty="0">
              <a:solidFill>
                <a:srgbClr val="FFFF00"/>
              </a:solidFill>
            </a:endParaRPr>
          </a:p>
        </p:txBody>
      </p:sp>
      <p:sp>
        <p:nvSpPr>
          <p:cNvPr id="26" name="Прямоугольник 25"/>
          <p:cNvSpPr/>
          <p:nvPr/>
        </p:nvSpPr>
        <p:spPr>
          <a:xfrm>
            <a:off x="332656" y="6725432"/>
            <a:ext cx="2853317" cy="6431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FFFF00"/>
                </a:solidFill>
                <a:latin typeface="Times New Roman" panose="02020603050405020304" pitchFamily="18" charset="0"/>
                <a:cs typeface="Times New Roman" panose="02020603050405020304" pitchFamily="18" charset="0"/>
              </a:rPr>
              <a:t>Ата - аналар</a:t>
            </a:r>
            <a:endParaRPr lang="ru-RU" sz="3200" b="1" dirty="0">
              <a:solidFill>
                <a:srgbClr val="FFFF00"/>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3861048" y="6725434"/>
            <a:ext cx="2645077" cy="6431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FFFF00"/>
                </a:solidFill>
                <a:latin typeface="Times New Roman" panose="02020603050405020304" pitchFamily="18" charset="0"/>
                <a:cs typeface="Times New Roman" panose="02020603050405020304" pitchFamily="18" charset="0"/>
              </a:rPr>
              <a:t>Педагогтар</a:t>
            </a:r>
            <a:endParaRPr lang="ru-RU" sz="3200" b="1" dirty="0">
              <a:solidFill>
                <a:srgbClr val="FFFF00"/>
              </a:solidFill>
              <a:latin typeface="Times New Roman" panose="02020603050405020304" pitchFamily="18" charset="0"/>
              <a:cs typeface="Times New Roman" panose="02020603050405020304" pitchFamily="18" charset="0"/>
            </a:endParaRPr>
          </a:p>
        </p:txBody>
      </p:sp>
      <p:pic>
        <p:nvPicPr>
          <p:cNvPr id="12" name="Picture 2"/>
          <p:cNvPicPr>
            <a:picLocks noChangeAspect="1" noChangeArrowheads="1"/>
          </p:cNvPicPr>
          <p:nvPr/>
        </p:nvPicPr>
        <p:blipFill>
          <a:blip r:embed="rId2"/>
          <a:srcRect/>
          <a:stretch>
            <a:fillRect/>
          </a:stretch>
        </p:blipFill>
        <p:spPr bwMode="auto">
          <a:xfrm>
            <a:off x="0" y="0"/>
            <a:ext cx="1214422" cy="1357290"/>
          </a:xfrm>
          <a:prstGeom prst="rect">
            <a:avLst/>
          </a:prstGeom>
          <a:gradFill flip="none" rotWithShape="1">
            <a:gsLst>
              <a:gs pos="0">
                <a:srgbClr val="5E9EFF"/>
              </a:gs>
              <a:gs pos="39999">
                <a:srgbClr val="85C2FF"/>
              </a:gs>
              <a:gs pos="70000">
                <a:srgbClr val="C4D6EB"/>
              </a:gs>
              <a:gs pos="100000">
                <a:srgbClr val="FFEBFA"/>
              </a:gs>
            </a:gsLst>
            <a:lin ang="13500000" scaled="1"/>
            <a:tileRect/>
          </a:gradFill>
          <a:ln w="254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1"/>
              <a:tileRect/>
            </a:gradFill>
            <a:miter lim="800000"/>
            <a:headEnd/>
            <a:tailEnd/>
          </a:ln>
        </p:spPr>
      </p:pic>
      <p:cxnSp>
        <p:nvCxnSpPr>
          <p:cNvPr id="6" name="Прямая со стрелкой 5"/>
          <p:cNvCxnSpPr>
            <a:stCxn id="24" idx="2"/>
            <a:endCxn id="25" idx="0"/>
          </p:cNvCxnSpPr>
          <p:nvPr/>
        </p:nvCxnSpPr>
        <p:spPr>
          <a:xfrm>
            <a:off x="3456003" y="3035830"/>
            <a:ext cx="27003" cy="1536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77943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4744" y="323528"/>
            <a:ext cx="4884383" cy="1524000"/>
          </a:xfrm>
        </p:spPr>
        <p:txBody>
          <a:bodyPr/>
          <a:lstStyle/>
          <a:p>
            <a:pPr algn="ctr"/>
            <a:r>
              <a:rPr lang="kk-KZ" sz="3200" dirty="0" smtClean="0">
                <a:solidFill>
                  <a:srgbClr val="FF0000"/>
                </a:solidFill>
              </a:rPr>
              <a:t>Менің жетістіктерім</a:t>
            </a:r>
            <a:endParaRPr lang="ru-RU" sz="3200" dirty="0">
              <a:solidFill>
                <a:srgbClr val="FF0000"/>
              </a:solidFill>
            </a:endParaRPr>
          </a:p>
        </p:txBody>
      </p:sp>
      <p:pic>
        <p:nvPicPr>
          <p:cNvPr id="4" name="Рисунок 3" descr="20190415_194843.jpg"/>
          <p:cNvPicPr/>
          <p:nvPr/>
        </p:nvPicPr>
        <p:blipFill>
          <a:blip r:embed="rId2" cstate="print"/>
          <a:srcRect l="2467" t="1769" b="6291"/>
          <a:stretch>
            <a:fillRect/>
          </a:stretch>
        </p:blipFill>
        <p:spPr>
          <a:xfrm rot="5400000">
            <a:off x="178571" y="1107257"/>
            <a:ext cx="2500331" cy="2286017"/>
          </a:xfrm>
          <a:prstGeom prst="rect">
            <a:avLst/>
          </a:prstGeom>
        </p:spPr>
      </p:pic>
      <p:pic>
        <p:nvPicPr>
          <p:cNvPr id="6" name="Рисунок 5" descr="20190415_194857.jpg"/>
          <p:cNvPicPr/>
          <p:nvPr/>
        </p:nvPicPr>
        <p:blipFill>
          <a:blip r:embed="rId3" cstate="print"/>
          <a:srcRect t="3540" b="5019"/>
          <a:stretch>
            <a:fillRect/>
          </a:stretch>
        </p:blipFill>
        <p:spPr>
          <a:xfrm rot="5400000">
            <a:off x="1964521" y="3464711"/>
            <a:ext cx="2786082" cy="2286016"/>
          </a:xfrm>
          <a:prstGeom prst="rect">
            <a:avLst/>
          </a:prstGeom>
        </p:spPr>
      </p:pic>
      <p:pic>
        <p:nvPicPr>
          <p:cNvPr id="7" name="Рисунок 6" descr="20190415_194926.jpg"/>
          <p:cNvPicPr/>
          <p:nvPr/>
        </p:nvPicPr>
        <p:blipFill>
          <a:blip r:embed="rId4" cstate="print"/>
          <a:srcRect l="1321" t="4475" b="4036"/>
          <a:stretch>
            <a:fillRect/>
          </a:stretch>
        </p:blipFill>
        <p:spPr>
          <a:xfrm rot="5400000">
            <a:off x="3703690" y="6154698"/>
            <a:ext cx="2786082" cy="2335331"/>
          </a:xfrm>
          <a:prstGeom prst="rect">
            <a:avLst/>
          </a:prstGeom>
        </p:spPr>
      </p:pic>
    </p:spTree>
    <p:extLst>
      <p:ext uri="{BB962C8B-B14F-4D97-AF65-F5344CB8AC3E}">
        <p14:creationId xmlns:p14="http://schemas.microsoft.com/office/powerpoint/2010/main" xmlns="" val="2099886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285728" y="285720"/>
            <a:ext cx="2143140" cy="2571768"/>
          </a:xfrm>
          <a:prstGeom prst="rect">
            <a:avLst/>
          </a:prstGeom>
          <a:noFill/>
          <a:ln w="9525">
            <a:noFill/>
            <a:miter lim="800000"/>
            <a:headEnd/>
            <a:tailEnd/>
          </a:ln>
          <a:effectLst/>
        </p:spPr>
      </p:pic>
      <p:pic>
        <p:nvPicPr>
          <p:cNvPr id="5" name="Рисунок 4" descr="20190415_194951.jpg"/>
          <p:cNvPicPr/>
          <p:nvPr/>
        </p:nvPicPr>
        <p:blipFill>
          <a:blip r:embed="rId3" cstate="print"/>
          <a:srcRect l="4451" t="10552" r="1870" b="3978"/>
          <a:stretch>
            <a:fillRect/>
          </a:stretch>
        </p:blipFill>
        <p:spPr>
          <a:xfrm rot="5400000">
            <a:off x="1420836" y="3222578"/>
            <a:ext cx="3135879" cy="2405700"/>
          </a:xfrm>
          <a:prstGeom prst="rect">
            <a:avLst/>
          </a:prstGeom>
        </p:spPr>
      </p:pic>
      <p:pic>
        <p:nvPicPr>
          <p:cNvPr id="6" name="Рисунок 5" descr="20190415_194805.jpg"/>
          <p:cNvPicPr/>
          <p:nvPr/>
        </p:nvPicPr>
        <p:blipFill>
          <a:blip r:embed="rId4" cstate="print"/>
          <a:srcRect l="2399" t="4033" b="8381"/>
          <a:stretch>
            <a:fillRect/>
          </a:stretch>
        </p:blipFill>
        <p:spPr>
          <a:xfrm rot="5400000">
            <a:off x="3429016" y="6286496"/>
            <a:ext cx="2928925" cy="23574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20190415_195738.jpg"/>
          <p:cNvPicPr/>
          <p:nvPr/>
        </p:nvPicPr>
        <p:blipFill>
          <a:blip r:embed="rId2" cstate="print"/>
          <a:srcRect l="5941" t="7754" r="7421" b="12235"/>
          <a:stretch>
            <a:fillRect/>
          </a:stretch>
        </p:blipFill>
        <p:spPr>
          <a:xfrm rot="5400000">
            <a:off x="-241032" y="1026794"/>
            <a:ext cx="3625287" cy="2286016"/>
          </a:xfrm>
          <a:prstGeom prst="rect">
            <a:avLst/>
          </a:prstGeom>
        </p:spPr>
      </p:pic>
      <p:pic>
        <p:nvPicPr>
          <p:cNvPr id="8" name="Рисунок 7" descr="20190415_195708.jpg"/>
          <p:cNvPicPr/>
          <p:nvPr/>
        </p:nvPicPr>
        <p:blipFill>
          <a:blip r:embed="rId3" cstate="print"/>
          <a:srcRect l="7154" t="3380" r="7153" b="12922"/>
          <a:stretch>
            <a:fillRect/>
          </a:stretch>
        </p:blipFill>
        <p:spPr>
          <a:xfrm>
            <a:off x="3262307" y="357158"/>
            <a:ext cx="3238527" cy="1928826"/>
          </a:xfrm>
          <a:prstGeom prst="rect">
            <a:avLst/>
          </a:prstGeom>
        </p:spPr>
      </p:pic>
      <p:pic>
        <p:nvPicPr>
          <p:cNvPr id="9" name="Рисунок 8" descr="20190415_195649.jpg"/>
          <p:cNvPicPr/>
          <p:nvPr/>
        </p:nvPicPr>
        <p:blipFill>
          <a:blip r:embed="rId4" cstate="print"/>
          <a:srcRect l="4322" t="1392" r="2086" b="7555"/>
          <a:stretch>
            <a:fillRect/>
          </a:stretch>
        </p:blipFill>
        <p:spPr>
          <a:xfrm>
            <a:off x="3214686" y="3143240"/>
            <a:ext cx="3276602" cy="2071702"/>
          </a:xfrm>
          <a:prstGeom prst="rect">
            <a:avLst/>
          </a:prstGeom>
        </p:spPr>
      </p:pic>
      <p:pic>
        <p:nvPicPr>
          <p:cNvPr id="10" name="Рисунок 9" descr="20190415_195631.jpg"/>
          <p:cNvPicPr/>
          <p:nvPr/>
        </p:nvPicPr>
        <p:blipFill>
          <a:blip r:embed="rId5" cstate="print"/>
          <a:srcRect l="6855" t="7940" r="3875" b="6867"/>
          <a:stretch>
            <a:fillRect/>
          </a:stretch>
        </p:blipFill>
        <p:spPr>
          <a:xfrm>
            <a:off x="3214686" y="5929322"/>
            <a:ext cx="3281365" cy="2357454"/>
          </a:xfrm>
          <a:prstGeom prst="rect">
            <a:avLst/>
          </a:prstGeom>
        </p:spPr>
      </p:pic>
      <p:pic>
        <p:nvPicPr>
          <p:cNvPr id="11" name="Рисунок 10" descr="20190415_194926.jpg"/>
          <p:cNvPicPr/>
          <p:nvPr/>
        </p:nvPicPr>
        <p:blipFill>
          <a:blip r:embed="rId6" cstate="print"/>
          <a:srcRect l="1470" t="3887" b="3780"/>
          <a:stretch>
            <a:fillRect/>
          </a:stretch>
        </p:blipFill>
        <p:spPr>
          <a:xfrm rot="5400000">
            <a:off x="-145270" y="5360188"/>
            <a:ext cx="3433764" cy="2286016"/>
          </a:xfrm>
          <a:prstGeom prst="rect">
            <a:avLst/>
          </a:prstGeom>
        </p:spPr>
      </p:pic>
    </p:spTree>
    <p:extLst>
      <p:ext uri="{BB962C8B-B14F-4D97-AF65-F5344CB8AC3E}">
        <p14:creationId xmlns:p14="http://schemas.microsoft.com/office/powerpoint/2010/main" xmlns="" val="519926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2064</TotalTime>
  <Words>590</Words>
  <Application>Microsoft Office PowerPoint</Application>
  <PresentationFormat>Экран (4:3)</PresentationFormat>
  <Paragraphs>88</Paragraphs>
  <Slides>13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Слайд 1</vt:lpstr>
      <vt:lpstr>Слайд 2</vt:lpstr>
      <vt:lpstr>Слайд 3</vt:lpstr>
      <vt:lpstr>Эссе   </vt:lpstr>
      <vt:lpstr>Слайд 5</vt:lpstr>
      <vt:lpstr>Оқу-тәрбие процесіндегі  қарым-қатынас </vt:lpstr>
      <vt:lpstr>Менің жетістіктерім</vt:lpstr>
      <vt:lpstr>Слайд 8</vt:lpstr>
      <vt:lpstr>Слайд 9</vt:lpstr>
      <vt:lpstr>Оқушылардың жетістіктері</vt:lpstr>
      <vt:lpstr>Слайд 11</vt:lpstr>
      <vt:lpstr>   Ғылыми жоба  Тақырыбы: «Мүмкіндігі шектеулі балалардың Қазақстанды әлемге танытудағы рөлі» </vt:lpstr>
      <vt:lpstr>   Ашық сабақ: Тақырыбы: «Ер есімі – ел есінде»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шаблон</dc:subject>
  <dc:creator>user</dc:creator>
  <dc:description>З.В. Александрова  http://aida.ucoz.ru</dc:description>
  <cp:lastModifiedBy>HP</cp:lastModifiedBy>
  <cp:revision>217</cp:revision>
  <dcterms:created xsi:type="dcterms:W3CDTF">2012-07-23T07:08:19Z</dcterms:created>
  <dcterms:modified xsi:type="dcterms:W3CDTF">2019-04-17T15:49:30Z</dcterms:modified>
</cp:coreProperties>
</file>