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1935" autoAdjust="0"/>
  </p:normalViewPr>
  <p:slideViewPr>
    <p:cSldViewPr>
      <p:cViewPr>
        <p:scale>
          <a:sx n="60" d="100"/>
          <a:sy n="60" d="100"/>
        </p:scale>
        <p:origin x="-229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2BF75-0545-46AC-9BE7-7E8E66577B24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96AF1-F88D-47AC-BDE9-7A47DF8A6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7735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3929058" cy="3786190"/>
          </a:xfrm>
        </p:spPr>
        <p:txBody>
          <a:bodyPr>
            <a:noAutofit/>
          </a:bodyPr>
          <a:lstStyle/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“Мұғалімнің кәсіби құзырлығы мен біліктілігін арттыру арқылы мектепті дамыту бағытында жеке тұлғаны қалыптастыру”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357166"/>
            <a:ext cx="5286380" cy="3002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14753"/>
            <a:ext cx="5214942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5143504" y="3357563"/>
            <a:ext cx="4000496" cy="28931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Личностно –ориентированная направленность развития школы посредством повышения профессиональной компетентности учителя</a:t>
            </a:r>
            <a:endParaRPr lang="ru-RU" sz="2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Біздің жетістіктеріміз</a:t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Наши достижения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-</a:t>
            </a:r>
          </a:p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Качество знаний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-66,9%</a:t>
            </a:r>
          </a:p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Два  аттестата с отличием.</a:t>
            </a: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Бекжанов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Н.К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–учитель истории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участник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международного педагогического Форума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Акмолинской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области, участник районного конкурса « </a:t>
            </a: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Үздік педагог»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, ученик 9 Ә класса победитель 3 место районная олимпиада по истории. П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обедитель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и призёр областных и </a:t>
            </a: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районных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спортивных соревнований в личном зачёте.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- А</a:t>
            </a: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хай Саягуль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– учитель математики и информатики,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подготовила призёра (3 место) </a:t>
            </a: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районного конкурса проектов «Аршалы дарыны», призер (2 место) районная олимпиада по математике. П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обедитель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и призёр областных и </a:t>
            </a: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районных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спортивных соревнований в личном зачёте.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Утепбергенова Г.К.- </a:t>
            </a: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классов, подготовила </a:t>
            </a: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призера (2 место) районная олимпиада по математике в 4 классах.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-Смаилова С.А</a:t>
            </a: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.-учитель начальных классов, </a:t>
            </a: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подготовила призера (3 место) районная олимпиада по математика в 4 классах.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- Кожахметова С.А</a:t>
            </a: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.-учитель начальных классов, подготовила </a:t>
            </a: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призера (1 место) районный конкурс «Пушкинские </a:t>
            </a: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чтения».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Біздің жетістіктеріміз</a:t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Наши достижения</a:t>
            </a:r>
            <a:endParaRPr lang="ru-RU" dirty="0"/>
          </a:p>
        </p:txBody>
      </p:sp>
      <p:sp>
        <p:nvSpPr>
          <p:cNvPr id="4" name="Вертикальный текст 3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62500" lnSpcReduction="2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Сейтен Н.К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.-учитель начальных классов, Гран-при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Республиканском конкурсе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Мен-мәңгілік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ұланымын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Бабанова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Ж.М.-заместитель директора по ВР, 3 призера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Районного конкурса «Экспресс талантов»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Борщ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Л.В.-учитель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физики и информатики 2 место в области   Республиканская дистанционная олимпиада среди учителей информатики , ученики участники районного конкурса проектов и предметной олимпиады по физике.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Учащиеся активно принимали участие в дистанционных конкурсах и олимпиадах.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Международная игра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бота»-13</a:t>
            </a:r>
          </a:p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Республиканская дистанционная олимпиада по каз.языку-1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Республиканский творческий  конкурс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-3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Областной фестиваль «Көкше дарыны»-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lvl="0"/>
            <a:r>
              <a:rPr lang="kk-KZ" smtClean="0">
                <a:latin typeface="Times New Roman" pitchFamily="18" charset="0"/>
                <a:cs typeface="Times New Roman" pitchFamily="18" charset="0"/>
              </a:rPr>
              <a:t>Учителя школы активно обмениваются опытом , публикуясь на педагогических сайтах и журналах.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307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“Мұғалімнің кәсіби құзырлығы мен біліктілігін арттыру арқылы мектепті дамыту бағытында жеке тұлғаны қалыптастыру”</vt:lpstr>
      <vt:lpstr>Біздің жетістіктеріміз Наши достижения</vt:lpstr>
      <vt:lpstr>Біздің жетістіктеріміз Наши достижения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Пользователь Windows</cp:lastModifiedBy>
  <cp:revision>49</cp:revision>
  <dcterms:created xsi:type="dcterms:W3CDTF">2015-09-14T08:27:05Z</dcterms:created>
  <dcterms:modified xsi:type="dcterms:W3CDTF">2018-08-20T12:58:15Z</dcterms:modified>
</cp:coreProperties>
</file>