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4" r:id="rId4"/>
    <p:sldId id="275" r:id="rId5"/>
    <p:sldId id="276" r:id="rId6"/>
    <p:sldId id="265" r:id="rId7"/>
    <p:sldId id="266" r:id="rId8"/>
    <p:sldId id="277" r:id="rId9"/>
    <p:sldId id="278" r:id="rId10"/>
    <p:sldId id="281" r:id="rId11"/>
    <p:sldId id="282" r:id="rId12"/>
    <p:sldId id="283" r:id="rId13"/>
    <p:sldId id="284" r:id="rId14"/>
    <p:sldId id="286" r:id="rId15"/>
    <p:sldId id="287" r:id="rId16"/>
    <p:sldId id="288" r:id="rId17"/>
    <p:sldId id="290" r:id="rId18"/>
    <p:sldId id="279" r:id="rId19"/>
    <p:sldId id="268" r:id="rId20"/>
    <p:sldId id="29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B6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B6353-C8F8-4FFE-A69E-6C6899051F89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D78F0-D1D4-4715-A8D5-F26FC27C2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16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3E51B-D239-4139-9D52-32496C6E8285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05C18-E76B-43BA-B0CD-5C13B9CF8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78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5C18-E76B-43BA-B0CD-5C13B9CF8E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9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5C18-E76B-43BA-B0CD-5C13B9CF8E7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90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5C18-E76B-43BA-B0CD-5C13B9CF8E7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90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5C18-E76B-43BA-B0CD-5C13B9CF8E7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90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4115-FA48-41D0-9A08-265BA2EF76D8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39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9872-94F2-41ED-A318-7B6410BC6275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4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5791-B7F6-4857-A6DC-D7E0628834A3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33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D57-34AC-4062-B6E6-F1E803ABDAE7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6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5097-118F-4432-9F6B-3743CFA7E5B2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20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35E7-CBBF-4AE6-BCF8-1EA73A2CECB2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7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211-B5B1-4195-A927-A80BA5B8BE60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04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F7E9-B3A0-4BE5-8366-231B25CDF90A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2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B9EE-C919-41EC-AED4-D6AA1D854DB3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56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7355-1454-43A3-9543-F1E7A3273DBA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7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C4F-9601-45E0-B21F-A94416C91E20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88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4BFB-F9BE-4B6E-9321-861EF04E4FD4}" type="datetime1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5890-D88E-4464-8527-B17324918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62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YsN_dsbHKAhWmVHIKHeCUB54QjRwIBw&amp;url=http://regnum.ru/pictures/1983195/1.html&amp;bvm=bv.112064104,d.bGQ&amp;psig=AFQjCNF-ev5AzShw00O556NFBO_DZQNw6A&amp;ust=1453128805568827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google.ru/url?sa=i&amp;rct=j&amp;q=&amp;esrc=s&amp;frm=1&amp;source=images&amp;cd=&amp;cad=rja&amp;uact=8&amp;ved=0ahUKEwiM-cPTs7HKAhWE_XIKHYsvCdEQjRwIBw&amp;url=http://www.gastronom.ru/news/tatarskij-syr-ne-luchshe-ukrainskogo-103166&amp;bvm=bv.112064104,d.bGQ&amp;psig=AFQjCNF-ev5AzShw00O556NFBO_DZQNw6A&amp;ust=1453128805568827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res?imgurl=http://www.gastronom.ru/binfiles/images/20141013/bc4a4a7d.jpg&amp;imgrefurl=http://www.gastronom.ru/product/adygejskij-syr-latakaj-cherkesskij-syr-1404&amp;h=480&amp;w=870&amp;tbnid=oWbLGlpspt6XzM:&amp;docid=Dhe1uKKU_ADkOM&amp;ei=caybVvfTE8OAywP5h7vABg&amp;tbm=isch&amp;ved=0ahUKEwi30JCgjrHKAhVDwHIKHfnDDmg4ZBAzCCIoHzAf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google.ru/url?sa=i&amp;rct=j&amp;q=&amp;esrc=s&amp;frm=1&amp;source=images&amp;cd=&amp;cad=rja&amp;uact=8&amp;ved=0ahUKEwjq8ZzvtbHKAhWil3IKHTeHD9wQjRwIBw&amp;url=http://www.edimdoma.ru/retsepty/66372-syrnyy-krem-sup-s-krevetkami&amp;bvm=bv.112064104,d.bGQ&amp;psig=AFQjCNEbtqb47Em75RT_QJw2fuBsCqO0gA&amp;ust=1453139608194948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" y="660679"/>
            <a:ext cx="8988136" cy="55366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Чудесные превращения или что такое </a:t>
            </a:r>
            <a:r>
              <a:rPr lang="ru-RU" sz="3200" b="1" dirty="0" smtClean="0">
                <a:solidFill>
                  <a:srgbClr val="FFC000"/>
                </a:solidFill>
              </a:rPr>
              <a:t>сыр?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440" y="5013176"/>
            <a:ext cx="5040560" cy="18448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проекта:Са</a:t>
            </a:r>
            <a:r>
              <a:rPr lang="kk-K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ндықбай Танирлан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ученик 2 «А»класса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Мартыновская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ОШ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проекта: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Кожахметова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Саулеш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Акбузауовна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356350"/>
            <a:ext cx="360040" cy="365125"/>
          </a:xfrm>
        </p:spPr>
        <p:txBody>
          <a:bodyPr/>
          <a:lstStyle/>
          <a:p>
            <a:fld id="{9D7C5890-D88E-4464-8527-B1732491803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97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 descr="C:\Users\Администратор\Desktop\проект\IMG-20190309-WA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33670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Выкладываем творог в кастрюлю, заливаем молоком.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5" name="Picture 3" descr="C:\Users\Администратор\Desktop\проект\IMG-20190309-WA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Доводим до кипения, постоянно помешивая. Выкладываем творог в дуршлаг.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Администратор\Desktop\проект\IMG-20190309-WA00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Делаем смесь: разбиваем яйца, добавляем соль и соду.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122" name="Picture 2" descr="C:\Users\Администратор\Desktop\проект\IMG-20190309-WA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Творог перекладываем обратно в кастрюлю и добавляем масло.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Добавляем     яичную смесь.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Постоянно помешивая, варим 10минут.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Содержимое 5" descr="C:\Users\Администратор\Desktop\проект\IMG-20190309-WA005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Администратор\Desktop\проект\IMG-20190309-WA006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Перекладываем сыр в форму     смазанную маслом и в холодильник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Содержимое 5" descr="C:\Users\Администратор\Desktop\проект\IMG-20190309-WA007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Администратор\Desktop\проект\IMG-20190309-WA007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Администратор\Desktop\проект\IMG-20190309-WA0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895951"/>
            <a:ext cx="39604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своей исследовательской работе я изучил историю сыра, узнал, какие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бывают сорта сыра и чем отличаются. Я знаю, из каких продуктов и как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делается сыр. Научил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готовить сыр в домашних условиях. Я понял, что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 - это важный и необходимый человеку продукт.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31" y="550885"/>
            <a:ext cx="4649104" cy="3424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956" y="4293095"/>
            <a:ext cx="4298041" cy="219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052" y="-99392"/>
            <a:ext cx="7772400" cy="8640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Результат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7028" y="980728"/>
            <a:ext cx="5040560" cy="165618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988841"/>
            <a:ext cx="2736304" cy="45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32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620688"/>
            <a:ext cx="3672407" cy="6120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1. Подготовленный исследовательский проект «</a:t>
            </a:r>
            <a:r>
              <a:rPr lang="ru-RU" sz="1800" b="1" dirty="0">
                <a:solidFill>
                  <a:schemeClr val="tx1"/>
                </a:solidFill>
              </a:rPr>
              <a:t>Чудесные превращения или что такое сыр</a:t>
            </a:r>
            <a:r>
              <a:rPr lang="ru-RU" sz="1800" b="1" dirty="0" smtClean="0">
                <a:solidFill>
                  <a:schemeClr val="tx1"/>
                </a:solidFill>
              </a:rPr>
              <a:t>?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2. Презентация «</a:t>
            </a:r>
            <a:r>
              <a:rPr lang="ru-RU" sz="1800" b="1" dirty="0">
                <a:solidFill>
                  <a:schemeClr val="tx1"/>
                </a:solidFill>
              </a:rPr>
              <a:t>Чудесные превращения или что такое сыр</a:t>
            </a:r>
            <a:r>
              <a:rPr lang="ru-RU" sz="1800" b="1" dirty="0" smtClean="0">
                <a:solidFill>
                  <a:schemeClr val="tx1"/>
                </a:solidFill>
              </a:rPr>
              <a:t>?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3. Анкетирование одноклассников</a:t>
            </a:r>
          </a:p>
          <a:p>
            <a:pPr>
              <a:defRPr/>
            </a:pP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Вывод :</a:t>
            </a:r>
          </a:p>
          <a:p>
            <a:pPr algn="just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При работе над данной темой, я узнала очень много нового и интересного о происхождении сыра, видах сыров, этапах производства. Я попробовала самостоятельно приготовить вкусный сыр и прочитала большое количество рецептов блюд, которые можно приготовить с сыром.</a:t>
            </a:r>
          </a:p>
          <a:p>
            <a:pPr algn="just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Из анкет одноклассников я узнала, что они в основном знают о пользе сыра, сыр любят, но употребляют его редко. Наиболее любимый одноклассниками вид сыра – плавленый.</a:t>
            </a:r>
          </a:p>
          <a:p>
            <a:pPr algn="just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Я еще раз поняла, что мой любимый продукт очень вкусен и полезен если употреблять его правильно.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31" y="550885"/>
            <a:ext cx="4649104" cy="3424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0066" y="3976365"/>
            <a:ext cx="4916932" cy="2516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360040" cy="365125"/>
          </a:xfrm>
        </p:spPr>
        <p:txBody>
          <a:bodyPr/>
          <a:lstStyle/>
          <a:p>
            <a:fld id="{9D7C5890-D88E-4464-8527-B1732491803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60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1008112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440" y="1052736"/>
            <a:ext cx="5040560" cy="165618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980728"/>
            <a:ext cx="828092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6356350"/>
            <a:ext cx="360040" cy="365125"/>
          </a:xfrm>
        </p:spPr>
        <p:txBody>
          <a:bodyPr/>
          <a:lstStyle/>
          <a:p>
            <a:fld id="{9D7C5890-D88E-4464-8527-B17324918033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78" y="4509120"/>
            <a:ext cx="2513917" cy="1704624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-4064879"/>
            <a:ext cx="8604448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исследования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заключается в расширении знаний о сыре, 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установить, насколько полезен сыр.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7775" algn="l"/>
              </a:tabLst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достижения этих целей нам нужно решить несколько задач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-Найти и изучить материал о сыре;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-Проанализировать и систематизировать полученную информацию;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-приготовить сыр в домашних условиях;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-Оформить работу в виде электронной презентации для представления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собственного материала одноклассникам.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Гипотеза: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уверена, что сыр, приготовленный в домашних условиях будет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вкуснее, полезней и без лишних добавок, чем сыр, купленный в магазине.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4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</a:t>
            </a:r>
            <a:r>
              <a:rPr lang="ru-RU" dirty="0" smtClean="0"/>
              <a:t>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83568" y="646073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,Bold" charset="-52"/>
              </a:rPr>
              <a:t>История сыра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Сказать точно, где и когда появился сыр невозможно. Но зато точно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известно, что этот замечательный продукт дошел до нас с первобытных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времен. Скорее всего, его открыли путем наблюдения за молоком, которое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сворачивалось в тепле. Археологи предполагают, что люди умели делать сыр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в каменном веке (примерно 5000 лет до нашей эры). Значит, история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сыра насчитывает более 7000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исследователи считают, что родиной сыра является Ближний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Восток: бедуины использовали кожаные мешки для перевозки молока, а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тряска, жара и специальные вещества (ферменты) превращали его в сыр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512" y="178160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бывает сыр?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Огромное разнообразие вкуса и консистенции сыров зависит от молока, из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которого делают сыр, способов изготовления и степени созревания. Чем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дольше сыр созревает, тем сильнее его запах, сам он тверже и может дольше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храниться. Сегодня известно более 10 тысяч его сортов и разновидностей.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Сыр-это конечный продукт переработки творога. Прошедший различные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стадии созревания и выдержки, а затем упакованный так, чтобы его можно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хранить длительное время.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Сыры приготавливают из овечьего, козьего, коровьего, лошадиного,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верблюжьего молока, из молока буйволиц.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Разнообразны способы обработки сыров: их выдерживают в рассолах 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бурдюках, в кувшинах, в деревянных бочках, в известковых ларях с овсяной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мукой, в горных пещерах с особым климатом. Сыры обрабатывают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различными бактериями, в результате чего они приобретают не только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разный запах, вкус, твердость, но и цвет: белый, желтоватый, желтый, светло-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коричневый, коричневый, серый, черный, зеленовато-бирюзовый, голубой,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20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 с прожилками, красноватый или почти синий.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7346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Большинство сыров можно разделить на следующие категории: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-Твердые – пармезан и покорено, швейцарский, советский, голландский,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костромской, пошехонский, латвийский, эстонский, чеддер, российский,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пикантный.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-Полутвердые – чеддер, грейдер 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эмментальский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-Полумягкие – бри, рокфор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Камамбер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Свежие (или белые) сыры на овечьем молоке, которые могут быть свежими 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нежным вкусом или вызревшими с резким запахом.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-Голубые сыры – стильтон и рокфор, а также сыры, обработанные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бактериями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penicillium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-Плавленые сыры, приготовленные из смеси одного или нескольких сыров. 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плавленые сыры добавляют разнообразные ингредиенты, которые делают их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мягкими, влажными и хорошо намазывающимися.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3933056"/>
            <a:ext cx="3528392" cy="2686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8640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Виды сыров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7028" y="980728"/>
            <a:ext cx="5040560" cy="165618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988841"/>
            <a:ext cx="2736304" cy="45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32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7504" y="980728"/>
            <a:ext cx="5112568" cy="185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Твердые – пармезан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покорено,швейцарский,советский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голландский,костромской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пошехонский,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латвийский,эстонский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чеддер, российский,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пикантный.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80604" y="3140968"/>
            <a:ext cx="54726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Полутвердые – чеддер, грейдер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эмментальский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218" name="irc_mi" descr="1443759854_0-%D0%BF%D0%B0%D1%80%D0%BC%D0%B5%D0%B7%D0%B0%D0%BD_norm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73" y="1147970"/>
            <a:ext cx="2551262" cy="16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rc_mi" descr="000797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18" y="2924944"/>
            <a:ext cx="2581771" cy="193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202056" y="4653136"/>
            <a:ext cx="5472608" cy="1617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Мягкие сыры, например, бри 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камамбер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имеют еще более высокий процент влаги,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кремообразную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консистенцию и короткий срок хранения.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покрывает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плесневая белая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корочка.</a:t>
            </a:r>
          </a:p>
          <a:p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222" name="Picture 6" descr="http://www.geo-cafe.ru/France/Articles/Pics/20100817_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19" y="5022864"/>
            <a:ext cx="2581770" cy="171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0604" y="6356350"/>
            <a:ext cx="358948" cy="365125"/>
          </a:xfrm>
        </p:spPr>
        <p:txBody>
          <a:bodyPr/>
          <a:lstStyle/>
          <a:p>
            <a:fld id="{9D7C5890-D88E-4464-8527-B1732491803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94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8640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Виды сыров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7028" y="980728"/>
            <a:ext cx="5040560" cy="165618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988841"/>
            <a:ext cx="2736304" cy="45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32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1941" y="1134787"/>
            <a:ext cx="5400600" cy="1423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Свежие (или белые) сыры на овечьем молоке, которые могут быть свежими с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нежным вкусом или вызревшими с резким запахом.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89405" y="3041172"/>
            <a:ext cx="54726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02056" y="4581128"/>
            <a:ext cx="5472608" cy="1689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Плавленые сыры, приготовленные из смеси одного или нескольких сыров. В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плавленые сыры добавляют разнообразные ингредиенты, которые делают их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мягкими, влажными и хорошо намазывающимися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267" name="Picture 3" descr="Картинки по запросу производство сыра иллюстраци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71" y="654157"/>
            <a:ext cx="2934604" cy="162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rc_mi" descr="329943-rea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88" b="13161"/>
          <a:stretch>
            <a:fillRect/>
          </a:stretch>
        </p:blipFill>
        <p:spPr bwMode="auto">
          <a:xfrm>
            <a:off x="5905671" y="4974841"/>
            <a:ext cx="2981301" cy="16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9405" y="6356350"/>
            <a:ext cx="350147" cy="365125"/>
          </a:xfrm>
        </p:spPr>
        <p:txBody>
          <a:bodyPr/>
          <a:lstStyle/>
          <a:p>
            <a:fld id="{9D7C5890-D88E-4464-8527-B1732491803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8092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Голубые сыры – стильтон и рокфор, а также сыры, обработанные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02013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бактериями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penicillium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492896"/>
            <a:ext cx="2736304" cy="20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062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Чем полезен сыр? И всем ли он полезен?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Врачи-диетологи рекомендуют включать сыры в рацион каждого человека,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особенности людей, ведущих подвижный энергичный образ жизни.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Сыр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питательный и легкий продукт, нужный для здоровья.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покрытия дневной нормы кальция взрослому человеку достаточно съесть 70г твердого сыра.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Регулярное его употребление положительно влияет на зрение,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состояние кожи, принимает участие в обмене веществ, регулирует процессы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5890-D88E-4464-8527-B1732491803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456745"/>
            <a:ext cx="777686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приготовить сыр мне понадобилось: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Молоко - 1л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Творог - 1кг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Яйцо - 2шт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 - 1ч.л.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Сода - 1ч.л.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Масло - 100гр.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6064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Как готовят сыр?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921</Words>
  <Application>Microsoft Office PowerPoint</Application>
  <PresentationFormat>Экран (4:3)</PresentationFormat>
  <Paragraphs>185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Чудесные превращения или что такое сыр?</vt:lpstr>
      <vt:lpstr>Слайд 2</vt:lpstr>
      <vt:lpstr>Слайд 3</vt:lpstr>
      <vt:lpstr>Слайд 4</vt:lpstr>
      <vt:lpstr>Слайд 5</vt:lpstr>
      <vt:lpstr>Виды сыров</vt:lpstr>
      <vt:lpstr>Виды сыров</vt:lpstr>
      <vt:lpstr> Чем полезен сыр? И всем ли он полезен? </vt:lpstr>
      <vt:lpstr>Слайд 9</vt:lpstr>
      <vt:lpstr>Слайд 10</vt:lpstr>
      <vt:lpstr>Выкладываем творог в кастрюлю, заливаем молоком. </vt:lpstr>
      <vt:lpstr>  Доводим до кипения, постоянно помешивая. Выкладываем творог в дуршлаг. </vt:lpstr>
      <vt:lpstr>Делаем смесь: разбиваем яйца, добавляем соль и соду. </vt:lpstr>
      <vt:lpstr>  Творог перекладываем обратно в кастрюлю и добавляем масло.  </vt:lpstr>
      <vt:lpstr>  Добавляем     яичную смесь.   Постоянно помешивая, варим 10минут. </vt:lpstr>
      <vt:lpstr>Перекладываем сыр в форму     смазанную маслом и в холодильник</vt:lpstr>
      <vt:lpstr>Приятного аппетита!</vt:lpstr>
      <vt:lpstr>Слайд 18</vt:lpstr>
      <vt:lpstr>Результат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</dc:creator>
  <cp:lastModifiedBy>XTreme.ws</cp:lastModifiedBy>
  <cp:revision>62</cp:revision>
  <cp:lastPrinted>2016-01-30T09:43:54Z</cp:lastPrinted>
  <dcterms:created xsi:type="dcterms:W3CDTF">2016-01-24T10:29:14Z</dcterms:created>
  <dcterms:modified xsi:type="dcterms:W3CDTF">2019-03-10T05:18:37Z</dcterms:modified>
</cp:coreProperties>
</file>