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69" r:id="rId5"/>
    <p:sldId id="268" r:id="rId6"/>
    <p:sldId id="256" r:id="rId7"/>
    <p:sldId id="263" r:id="rId8"/>
    <p:sldId id="262" r:id="rId9"/>
    <p:sldId id="267" r:id="rId10"/>
    <p:sldId id="266" r:id="rId11"/>
    <p:sldId id="26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0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5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60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4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9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2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3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7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9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5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3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9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C09CB4-55DD-4281-BC88-2BCCF41CDD1E}" type="datetimeFigureOut">
              <a:rPr lang="ru-RU" smtClean="0"/>
              <a:t>11/03/19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CD260C-AF63-4A6E-88EF-252578DA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53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 horse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49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755" y="341194"/>
            <a:ext cx="8256896" cy="59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605" y="368491"/>
            <a:ext cx="9225887" cy="57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55423">
            <a:off x="547735" y="3915381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    </a:t>
            </a:r>
            <a:r>
              <a:rPr 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attention</a:t>
            </a:r>
            <a:endParaRPr lang="ru-RU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335249">
            <a:off x="45173" y="1793627"/>
            <a:ext cx="115830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Thank you very much for  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97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833" y="245661"/>
            <a:ext cx="9744501" cy="65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537" y="685799"/>
            <a:ext cx="9676263" cy="58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299" y="685800"/>
            <a:ext cx="9730853" cy="56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21" y="354842"/>
            <a:ext cx="10058400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4" y="846161"/>
            <a:ext cx="9526137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173" y="777922"/>
            <a:ext cx="10194878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060" y="685799"/>
            <a:ext cx="10017456" cy="58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457" y="854868"/>
            <a:ext cx="10727139" cy="54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</TotalTime>
  <Words>10</Words>
  <Application>Microsoft Office PowerPoint</Application>
  <PresentationFormat>Широкоэкранный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Algerian</vt:lpstr>
      <vt:lpstr>Arial Rounded MT Bold</vt:lpstr>
      <vt:lpstr>Century Gothic</vt:lpstr>
      <vt:lpstr>Wingdings 3</vt:lpstr>
      <vt:lpstr>Сектор</vt:lpstr>
      <vt:lpstr>The horse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attention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2019-03-11T08:16:16Z</dcterms:created>
  <dcterms:modified xsi:type="dcterms:W3CDTF">2019-03-11T12:29:18Z</dcterms:modified>
</cp:coreProperties>
</file>