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72" r:id="rId4"/>
    <p:sldId id="259" r:id="rId5"/>
    <p:sldId id="262" r:id="rId6"/>
    <p:sldId id="260" r:id="rId7"/>
    <p:sldId id="263" r:id="rId8"/>
    <p:sldId id="265" r:id="rId9"/>
    <p:sldId id="266" r:id="rId10"/>
    <p:sldId id="268" r:id="rId11"/>
    <p:sldId id="269" r:id="rId12"/>
    <p:sldId id="274" r:id="rId13"/>
    <p:sldId id="276" r:id="rId14"/>
    <p:sldId id="270" r:id="rId15"/>
    <p:sldId id="273" r:id="rId16"/>
    <p:sldId id="275" r:id="rId17"/>
    <p:sldId id="271" r:id="rId18"/>
    <p:sldId id="279" r:id="rId19"/>
    <p:sldId id="28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19" autoAdjust="0"/>
    <p:restoredTop sz="94660"/>
  </p:normalViewPr>
  <p:slideViewPr>
    <p:cSldViewPr>
      <p:cViewPr varScale="1">
        <p:scale>
          <a:sx n="67" d="100"/>
          <a:sy n="67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4BEC8-D5F8-4860-B204-789F05C89351}" type="datetimeFigureOut">
              <a:rPr lang="ru-RU" smtClean="0"/>
              <a:pPr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E42AF-54F7-41BF-8C4C-BC9C82E47F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E42AF-54F7-41BF-8C4C-BC9C82E47FC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001A-4149-4897-9748-00146165551C}" type="datetimeFigureOut">
              <a:rPr lang="ru-RU" smtClean="0"/>
              <a:pPr/>
              <a:t>06.12.2019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46231-CC2A-4F55-AF21-A350FB3B5CF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1"/>
            <a:ext cx="6118448" cy="936103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Мартынов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мектебі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2160240"/>
          </a:xfrm>
        </p:spPr>
        <p:txBody>
          <a:bodyPr/>
          <a:lstStyle/>
          <a:p>
            <a:r>
              <a:rPr lang="kk-K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Рухани жаңғыру-</a:t>
            </a:r>
          </a:p>
          <a:p>
            <a:r>
              <a:rPr lang="kk-KZ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Ұлттың жаңғыруы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843361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Обновления материально –технической базы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/>
              <a:t>2017-2020 </a:t>
            </a:r>
            <a:r>
              <a:rPr lang="ru-RU" u="sng" dirty="0" err="1" smtClean="0"/>
              <a:t>гг</a:t>
            </a:r>
            <a:endParaRPr lang="ru-RU" u="sng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Обновлена мебель в трех кабинетах начальной и основной школы приобретены, стулья для холла и учительской  в количестве -35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счет внебюджетных средств и содействия Попечительского совета.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 замена отопительных  котлов в котельной по Программе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DAMU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 ремонт и перекрытие   кровлю крыши  школы по Программе развития регионов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Благоустроена территория, посажены саженцы </a:t>
            </a:r>
          </a:p>
          <a:p>
            <a:r>
              <a:rPr lang="ru-RU" dirty="0" smtClean="0"/>
              <a:t>Проведен косметический ремонт в кабинетах и в коридоре</a:t>
            </a:r>
          </a:p>
          <a:p>
            <a:r>
              <a:rPr lang="ru-RU" dirty="0" smtClean="0"/>
              <a:t>Установлена пластиковая входная дверь</a:t>
            </a:r>
          </a:p>
          <a:p>
            <a:r>
              <a:rPr lang="ru-RU" dirty="0" smtClean="0"/>
              <a:t>Заменены и установлены двери в спортзал, проведен текущий ремонт</a:t>
            </a:r>
          </a:p>
          <a:p>
            <a:r>
              <a:rPr lang="ru-RU" dirty="0" smtClean="0"/>
              <a:t>Корт, горка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 стало традицией высаживать саженцы на 1 сентября и 25 мая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2685412" cy="23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30963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36004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«Сохрани природу, чистоту рек и родников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Desktop\тәрбие жоспары\субботник фото\20170927_17280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805545" cy="1579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тәрбие жоспары\субботник фото\20170927_17281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2766951" cy="177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админ\Desktop\ФОТОСУРЕТТЕР\чистый четверг\IMG-20170427-WA00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002280" cy="225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Администратор\Desktop\Началка рус\Лучший педагог\Новая папка\фото\Жанар Маратовна\фото 2017\IMG-20170414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623725" cy="2717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со спонсорами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ТОО АГРО-ФИРМА «ПОИСК»- оказывают спонсорскую помощь при проведения мероприятия, а также ежегодно устанавливают во дворе школы елку ,заливают корт, делают горку.</a:t>
            </a:r>
          </a:p>
          <a:p>
            <a:r>
              <a:rPr lang="ru-RU" dirty="0" smtClean="0"/>
              <a:t>ТОО «</a:t>
            </a:r>
            <a:r>
              <a:rPr lang="en-US" dirty="0" smtClean="0"/>
              <a:t>FORTE METAL</a:t>
            </a:r>
            <a:r>
              <a:rPr lang="ru-RU" dirty="0" smtClean="0"/>
              <a:t>»</a:t>
            </a:r>
            <a:r>
              <a:rPr lang="en-US" dirty="0" smtClean="0"/>
              <a:t> -</a:t>
            </a:r>
            <a:r>
              <a:rPr lang="ru-RU" dirty="0" smtClean="0"/>
              <a:t> заменили входную дверь, помогают денежными средствами для приобретения подарков для проведения Новогодних утренников.</a:t>
            </a:r>
          </a:p>
          <a:p>
            <a:r>
              <a:rPr lang="ru-RU" dirty="0" smtClean="0"/>
              <a:t>А также магазины  ежегодно выделяют  сладкие призы и подарки на проведения праздника 1 июня «День защиты детей!»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556792"/>
            <a:ext cx="38164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628800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150761" cy="315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124744"/>
            <a:ext cx="3928045" cy="221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528392" cy="279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Тәрбие жұмысы</a:t>
            </a:r>
            <a:endParaRPr lang="ru-RU" dirty="0"/>
          </a:p>
        </p:txBody>
      </p:sp>
      <p:pic>
        <p:nvPicPr>
          <p:cNvPr id="8195" name="Picture 3" descr="C:\Users\Администратор\Desktop\Началка рус\Лучший педагог\Новая папка\фото\Жанар Маратовна\осенний бал\IMG-20171021-WA0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3528391" cy="252028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66782"/>
            <a:ext cx="41764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3528392" cy="23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221088"/>
            <a:ext cx="4176464" cy="227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82352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41044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Администратор\Desktop\Началка рус\Лучший педагог\Новая папка\фото\Жанар Маратовна\фото 2017\IMG-20170613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176464" cy="2736304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Началка рус\Лучший педагог\Новая папка\фото\Жанар Маратовна\фото 2017\IMG-20170411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93096"/>
            <a:ext cx="4176464" cy="2270205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4123552" cy="232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истратор\Desktop\Началка рус\Лучший педагог\Новая папка\фото\фото 2\IMG-20181123-WA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447014" cy="2592288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Началка рус\Лучший педагог\Новая папка\фото\фото 2\IMG-20181130-WA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556792"/>
            <a:ext cx="3397086" cy="2547814"/>
          </a:xfrm>
          <a:prstGeom prst="rect">
            <a:avLst/>
          </a:prstGeom>
          <a:noFill/>
        </p:spPr>
      </p:pic>
      <p:pic>
        <p:nvPicPr>
          <p:cNvPr id="5124" name="Picture 4" descr="C:\Users\Администратор\Desktop\Началка рус\Лучший педагог\Новая папка\фото\фото 2\IMG-20181222-WA00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239090"/>
            <a:ext cx="4176464" cy="2349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Мамыр мерекелері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1907257" cy="12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00808"/>
            <a:ext cx="40386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628800"/>
            <a:ext cx="3884240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Администратор\Desktop\Началка рус\Лучший педагог\Новая папка\IMG-20181119-WA00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25144"/>
            <a:ext cx="3600400" cy="1734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Экскурсия в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82899" cy="240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388843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C:\Users\Администратор\Desktop\Началка рус\Съемный диск\фото экскурсия\20181115_101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4104456" cy="2148332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Началка рус\Съемный диск\фото экскурсия\20181115_103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221088"/>
            <a:ext cx="3960440" cy="2079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“Асыл қарттарым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мерекесі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78642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56792"/>
            <a:ext cx="4038600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1475209" cy="11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Біздің </a:t>
            </a: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жеңімпаздарымыз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1979265" cy="11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Спорттық жетістіктер</a:t>
            </a:r>
            <a:b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мұғалімдердің аудандық спартакиадасында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2267297" cy="11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44824"/>
            <a:ext cx="2664296" cy="227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дминистратор\Desktop\Началка рус\Лучший педагог\Новая папка\фото\Жанар Маратовна\фото 2017\Новая папка\Sent\фото\IMG-20170622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3672408" cy="206573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844824"/>
            <a:ext cx="3024337" cy="226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solidFill>
                  <a:srgbClr val="FF0000"/>
                </a:solidFill>
              </a:rPr>
              <a:t>Қ</a:t>
            </a:r>
            <a:r>
              <a:rPr lang="kk-KZ" dirty="0" smtClean="0">
                <a:solidFill>
                  <a:srgbClr val="FF0000"/>
                </a:solidFill>
              </a:rPr>
              <a:t>ызмет нәтижелері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2123281" cy="12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Педагогический персоналГУ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2" y="1484784"/>
          <a:ext cx="8280919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396"/>
                <a:gridCol w="873583"/>
                <a:gridCol w="1182988"/>
                <a:gridCol w="1182988"/>
                <a:gridCol w="1182988"/>
                <a:gridCol w="1182988"/>
                <a:gridCol w="1182988"/>
              </a:tblGrid>
              <a:tr h="1232530"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педагогов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Высшее образование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Среднее  специальное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Неоконченное</a:t>
                      </a:r>
                    </a:p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высшее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859">
                <a:tc rowSpan="2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9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3" y="3933056"/>
          <a:ext cx="8424934" cy="2674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62"/>
                <a:gridCol w="1203562"/>
                <a:gridCol w="1203562"/>
                <a:gridCol w="1203562"/>
                <a:gridCol w="1203562"/>
                <a:gridCol w="1203562"/>
                <a:gridCol w="1203562"/>
              </a:tblGrid>
              <a:tr h="5117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педагогов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Высшая квалификационная</a:t>
                      </a:r>
                      <a:r>
                        <a:rPr lang="ru-RU" baseline="0" dirty="0" smtClean="0"/>
                        <a:t> категория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квалификационная</a:t>
                      </a:r>
                      <a:r>
                        <a:rPr lang="ru-RU" baseline="0" dirty="0" smtClean="0"/>
                        <a:t> категория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r>
                        <a:rPr lang="ru-RU" dirty="0" smtClean="0"/>
                        <a:t> квалификационная  категория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12483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3-х лет в школе закрыты вакансии учителей: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ачального образования, учителя казахского языка и литературы, русского языка и литературы.</a:t>
            </a:r>
          </a:p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 проекту « С дипломом село»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приняли 3 педагогов.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Льготные кредиты на жилье получили 3 учителя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Курсы по обновленной программе и преподаванию на английском языке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Ахай </a:t>
            </a:r>
            <a:r>
              <a:rPr lang="ru-RU" dirty="0" err="1" smtClean="0"/>
              <a:t>Саягуль</a:t>
            </a:r>
            <a:r>
              <a:rPr lang="ru-RU" dirty="0" smtClean="0"/>
              <a:t> –учитель математики и информатики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300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Мартынов негізгі  мектебі</vt:lpstr>
      <vt:lpstr>Мамыр мерекелері</vt:lpstr>
      <vt:lpstr>“Асыл қарттарым» мерекесі</vt:lpstr>
      <vt:lpstr>Біздің жеңімпаздарымыз</vt:lpstr>
      <vt:lpstr>Спорттық жетістіктер мұғалімдердің аудандық спартакиадасында </vt:lpstr>
      <vt:lpstr>Қызмет нәтижелері</vt:lpstr>
      <vt:lpstr>Педагогический персоналГУ</vt:lpstr>
      <vt:lpstr>Кадровая работа</vt:lpstr>
      <vt:lpstr>Курсы по обновленной программе и преподаванию на английском языке</vt:lpstr>
      <vt:lpstr>Обновления материально –технической базы</vt:lpstr>
      <vt:lpstr>Результаты деятельности</vt:lpstr>
      <vt:lpstr>Ежегодно стало традицией высаживать саженцы на 1 сентября и 25 мая</vt:lpstr>
      <vt:lpstr>Акция «Сохрани природу, чистоту рек и родников» </vt:lpstr>
      <vt:lpstr>Работа со спонсорами</vt:lpstr>
      <vt:lpstr>Слайд 15</vt:lpstr>
      <vt:lpstr>Слайд 16</vt:lpstr>
      <vt:lpstr>Тәрбие жұмысы</vt:lpstr>
      <vt:lpstr>Слайд 18</vt:lpstr>
      <vt:lpstr>Слайд 19</vt:lpstr>
      <vt:lpstr>Экскурсия в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Мартынов негізгі  мектебі</dc:title>
  <dc:creator>XTreme.ws</dc:creator>
  <cp:lastModifiedBy>XTreme.ws</cp:lastModifiedBy>
  <cp:revision>4</cp:revision>
  <dcterms:created xsi:type="dcterms:W3CDTF">2019-12-05T03:15:07Z</dcterms:created>
  <dcterms:modified xsi:type="dcterms:W3CDTF">2019-12-06T05:40:05Z</dcterms:modified>
</cp:coreProperties>
</file>