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8" r:id="rId9"/>
    <p:sldId id="269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285860"/>
            <a:ext cx="800105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КИБЕРБУЛЛИНГ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6583120" y="3524680"/>
            <a:ext cx="1640213" cy="14358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Будьте внимательны к своим детям, тогда ничего страшного не произойдет!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778674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Попробуйте представить современного ребенка без мобильного телефона, компьютера, ноутбука или планшета. Это уже невозможно. Они рады наличию таких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гаджетов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ведь это дарит возможность общения с друзьями, родственниками, одноклассниками. Однако наряду с этим возникают и проблемы. Мы сегодня не будем говорить о том, что это </a:t>
            </a:r>
            <a:r>
              <a:rPr lang="ru-RU" sz="2000" b="1" dirty="0" smtClean="0">
                <a:solidFill>
                  <a:srgbClr val="FF0000"/>
                </a:solidFill>
              </a:rPr>
              <a:t>ухудшает зрение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снижает социальную активность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проч. Есть не менее важная проблема – </a:t>
            </a:r>
            <a:r>
              <a:rPr lang="ru-RU" sz="2000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относительно новое понятие, которое мы заимствовали у Запада вместе с социальными сетями и чатами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же это такое?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786742" cy="480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Чтобы лучше понять, что такое </a:t>
            </a:r>
            <a:r>
              <a:rPr lang="ru-RU" sz="2000" b="1" dirty="0" err="1" smtClean="0">
                <a:solidFill>
                  <a:srgbClr val="C0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cyber-bullying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давайте рассмотрим происхождение термина. Если его первая часть понятна и без объяснений, то вторая часть названия этого виртуального террора происходит от английского слова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bull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(«бык»). Отсюда идут все родственные значения – придираться, агрессивно нападать, провоцировать, терроризировать, донимать, бередить, травить и прочее.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Главная проблема соц. сетей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6" name="AutoShape 2" descr="кибербуллинг как ему противосто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-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4211658" cy="3962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185736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межличностного контакта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Можно придумать себе любое «амплуа»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ответственности за свои 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Подростки часто пользуются такой возможностью, «примеряют» на себя другие роли, причем делают это с удовольствием. Есть и взрослые люди, которые осведомлены, что такое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кибербуллинг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они используют это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забавы ради или вследствие психологических заболеваний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8458259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Какими могут быть последствия: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643866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Цель виртуального террора – нанесение психологического вреда. Невидимым, но очень страшным является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Чем он опасен, какими грозит последствиями, к сожалению, знают уже многие родители и подростки. Изучите всю информацию, чтобы уберечь своего ребенка от любителей злых шуток и провокаций.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Интернет-троллинг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чем-то схожи, однако последний вид имеет более серьезные последствия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и предотвращение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35004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чаду, его увлечениям, особенно виртуальным.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643182"/>
            <a:ext cx="392909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292895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4357694"/>
            <a:ext cx="4143404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преодолеть проблему, если это случилось?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8581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Если вдруг ваше чадо все же стало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 паникуйте, будьте спокойны, особенно если ребенок сам рассказал вам о проблеме, иначе в следующий раз он не придет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857760"/>
            <a:ext cx="771530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дабы не запустить ситуацию. В крайнем случае (если ничего не помогает) следует идти в правоохранительные органы.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ternet3.jpg"/>
          <p:cNvPicPr>
            <a:picLocks noChangeAspect="1"/>
          </p:cNvPicPr>
          <p:nvPr/>
        </p:nvPicPr>
        <p:blipFill>
          <a:blip r:embed="rId2" cstate="print"/>
          <a:srcRect l="6250" t="14295" r="6250" b="20480"/>
          <a:stretch>
            <a:fillRect/>
          </a:stretch>
        </p:blipFill>
        <p:spPr>
          <a:xfrm>
            <a:off x="214282" y="500042"/>
            <a:ext cx="8715436" cy="552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Специальное оформление</vt:lpstr>
      <vt:lpstr>Презентация PowerPoint</vt:lpstr>
      <vt:lpstr>Что такое кибербуллинг? </vt:lpstr>
      <vt:lpstr>Что же это такое? </vt:lpstr>
      <vt:lpstr>Главная проблема соц. сетей</vt:lpstr>
      <vt:lpstr>Презентация PowerPoint</vt:lpstr>
      <vt:lpstr>Какими могут быть последствия:</vt:lpstr>
      <vt:lpstr>Профилактика и предотвращение кибербуллинга</vt:lpstr>
      <vt:lpstr>Как преодолеть проблему, если это случилось? </vt:lpstr>
      <vt:lpstr>Презентация PowerPoint</vt:lpstr>
      <vt:lpstr>Будьте внимательны к своим детям, тогда ничего страшного не произойдет!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Тоншаевская СОШ </dc:title>
  <cp:lastModifiedBy>Пользователь</cp:lastModifiedBy>
  <cp:revision>15</cp:revision>
  <dcterms:created xsi:type="dcterms:W3CDTF">2011-12-13T19:04:59Z</dcterms:created>
  <dcterms:modified xsi:type="dcterms:W3CDTF">2020-11-20T05:09:19Z</dcterms:modified>
</cp:coreProperties>
</file>