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2" r:id="rId3"/>
    <p:sldId id="265" r:id="rId4"/>
    <p:sldId id="268" r:id="rId5"/>
    <p:sldId id="274" r:id="rId6"/>
    <p:sldId id="284" r:id="rId7"/>
    <p:sldId id="275" r:id="rId8"/>
    <p:sldId id="285" r:id="rId9"/>
    <p:sldId id="286" r:id="rId10"/>
    <p:sldId id="287" r:id="rId11"/>
    <p:sldId id="288" r:id="rId12"/>
    <p:sldId id="296" r:id="rId13"/>
    <p:sldId id="276" r:id="rId14"/>
    <p:sldId id="289" r:id="rId15"/>
    <p:sldId id="290" r:id="rId16"/>
    <p:sldId id="292" r:id="rId17"/>
    <p:sldId id="277" r:id="rId18"/>
    <p:sldId id="278" r:id="rId19"/>
    <p:sldId id="279" r:id="rId20"/>
    <p:sldId id="293" r:id="rId21"/>
    <p:sldId id="280" r:id="rId22"/>
    <p:sldId id="281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1935" autoAdjust="0"/>
  </p:normalViewPr>
  <p:slideViewPr>
    <p:cSldViewPr>
      <p:cViewPr>
        <p:scale>
          <a:sx n="60" d="100"/>
          <a:sy n="60" d="100"/>
        </p:scale>
        <p:origin x="-2292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2BF75-0545-46AC-9BE7-7E8E66577B24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96AF1-F88D-47AC-BDE9-7A47DF8A6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7735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&#1087;&#1086;%20&#1078;&#1072;&#1089;&#1091;&#1083;&#1072;&#1085;&#1091;%20&#1076;&#1086;&#1082;&#1080;/&#1046;&#1040;&#1057;%20&#1059;&#1051;&#1040;&#1053;.mp4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жас ұлан\карт жас улан\oFmuKrmeMU0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19872" y="332656"/>
            <a:ext cx="24225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/>
              <a:t>Жаңа жыл мерекесі</a:t>
            </a:r>
            <a:endParaRPr lang="ru-RU" sz="2000" dirty="0"/>
          </a:p>
        </p:txBody>
      </p:sp>
      <p:pic>
        <p:nvPicPr>
          <p:cNvPr id="6" name="Рисунок 5" descr="C:\Users\User\Desktop\жана жыл фото\20171223_15273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2088232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908720"/>
            <a:ext cx="201622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C:\Users\User\Desktop\жана жыл фото\20171223_152313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36712"/>
            <a:ext cx="2304256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жана жыл фото\20171223_153339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2160240" cy="1080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жана жыл фото\20171223_153742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20888"/>
            <a:ext cx="2016224" cy="1381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er\Desktop\жана жыл фото\20171223_185019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48880"/>
            <a:ext cx="2088232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User\Desktop\жана жыл фото\20171223_185024.jpg"/>
          <p:cNvPicPr/>
          <p:nvPr/>
        </p:nvPicPr>
        <p:blipFill>
          <a:blip r:embed="rId8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21088"/>
            <a:ext cx="2232248" cy="1356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User\Desktop\жана жыл фото\20171223_152134.jpg"/>
          <p:cNvPicPr/>
          <p:nvPr/>
        </p:nvPicPr>
        <p:blipFill>
          <a:blip r:embed="rId9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21088"/>
            <a:ext cx="1918485" cy="136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1516" y="332656"/>
            <a:ext cx="3300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/>
              <a:t>Аудандық сайыс жүлдегерлері</a:t>
            </a:r>
            <a:endParaRPr lang="ru-RU" dirty="0"/>
          </a:p>
        </p:txBody>
      </p:sp>
      <p:pic>
        <p:nvPicPr>
          <p:cNvPr id="35842" name="Picture 2" descr="IMG-20171129-WA0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309634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IMG-20171129-WA0016"/>
          <p:cNvPicPr>
            <a:picLocks noChangeAspect="1" noChangeArrowheads="1"/>
          </p:cNvPicPr>
          <p:nvPr/>
        </p:nvPicPr>
        <p:blipFill>
          <a:blip r:embed="rId3" cstate="print"/>
          <a:srcRect t="29002" b="39342"/>
          <a:stretch>
            <a:fillRect/>
          </a:stretch>
        </p:blipFill>
        <p:spPr bwMode="auto">
          <a:xfrm>
            <a:off x="611560" y="3356992"/>
            <a:ext cx="316835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IMG-20171129-WA00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196752"/>
            <a:ext cx="30243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IMG-20171129-WA00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284984"/>
            <a:ext cx="309634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427168" cy="868958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Участник районной переклички активов школьных музеев, краеведов исследовательских творческих коллективов школ.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Администратор\Desktop\IMG-20180418-WA0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3024336" cy="4248472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IMG-20180418-WA0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132856"/>
            <a:ext cx="2869729" cy="4185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1-4 сыныптар аралығында өткізілген «Көңілді старт» ойындары. 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админ\Desktop\ФОТОСУРЕТТЕР\1қыркүйек\IMG-20161112-WA00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7100" y="1338585"/>
            <a:ext cx="2870200" cy="1721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админ\Desktop\ФОТОСУРЕТТЕР\1қыркүйек\IMG-20161112-WA00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" y="1338585"/>
            <a:ext cx="2885440" cy="173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админ\Desktop\ФОТОСУРЕТТЕР\1қыркүйек\IMG-20161112-WA00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980" y="2223385"/>
            <a:ext cx="2925903" cy="1635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админ\Desktop\ФОТОСУРЕТТЕР\фото\20161202_135041 - копия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7100" y="4995335"/>
            <a:ext cx="2891790" cy="1626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админ\Desktop\ФОТОСУРЕТТЕР\фото\20161202_140021 - копия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7331" y="4152373"/>
            <a:ext cx="299720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админ\Desktop\ФОТОСУРЕТТЕР\фото\20161202_13460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" y="4764706"/>
            <a:ext cx="2845871" cy="1857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07210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/>
              <a:t>Мектеп ішілік «Шахмат пен дойбы» ойыны</a:t>
            </a:r>
            <a:endParaRPr lang="ru-RU" dirty="0"/>
          </a:p>
        </p:txBody>
      </p:sp>
      <p:pic>
        <p:nvPicPr>
          <p:cNvPr id="3" name="Рисунок 2" descr="C:\Users\User\Desktop\фотолар\IMG-20180108-WA0017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84784"/>
            <a:ext cx="2664296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Desktop\фотолар\IMG-20180108-WA0023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2664296" cy="3044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фотолар\IMG-20180108-WA0029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08920"/>
            <a:ext cx="2664296" cy="309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kk-KZ" b="1" dirty="0" smtClean="0"/>
              <a:t>Болашаққа бағдар: рухани жаңғыру» аясында мұражайлар мен театрларға саяхат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C:\Users\User\Desktop\тәрбие жоспары\м9ражай фото\IMG-20171122-WA002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b="21775"/>
          <a:stretch/>
        </p:blipFill>
        <p:spPr bwMode="auto">
          <a:xfrm>
            <a:off x="755576" y="2060848"/>
            <a:ext cx="1962103" cy="15119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4" name="Рисунок 3" descr="C:\Users\User\Desktop\тәрбие жоспары\м9ражай фото\IMG-20171122-WA0044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8840"/>
            <a:ext cx="1981732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тәрбие жоспары\м9ражай фото\IMG-20171122-WA0048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88840"/>
            <a:ext cx="1939570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тәрбие жоспары\м9ражай фото\IMG-20171122-WA0050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65104"/>
            <a:ext cx="1959429" cy="1535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тәрбие жоспары\м9ражай фото\IMG-20171122-WA0051.jpg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21088"/>
            <a:ext cx="1960650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тәрбие жоспары\м9ражай фото\IMG-20171122-WA0045.jpg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65104"/>
            <a:ext cx="1959429" cy="1656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kk-KZ" dirty="0" smtClean="0"/>
              <a:t>                </a:t>
            </a:r>
            <a:r>
              <a:rPr lang="kk-KZ" b="1" dirty="0" smtClean="0"/>
              <a:t> « Нұр Әлем» Астана ЭКСПО» мұражайына саяхат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C:\Users\User\Desktop\тәрбие жоспары\нұр әлем фото\IMG-20180105-WA001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8000" b="16000"/>
          <a:stretch/>
        </p:blipFill>
        <p:spPr bwMode="auto">
          <a:xfrm>
            <a:off x="611560" y="1844824"/>
            <a:ext cx="2448272" cy="14881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4" name="Рисунок 3" descr="C:\Users\User\Desktop\тәрбие жоспары\нұр әлем фото\IMG-20180105-WA0015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44824"/>
            <a:ext cx="2002815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тәрбие жоспары\нұр әлем фото\IMG-20180105-WA001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12037"/>
          <a:stretch/>
        </p:blipFill>
        <p:spPr bwMode="auto">
          <a:xfrm>
            <a:off x="6084168" y="1844824"/>
            <a:ext cx="2448272" cy="15602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6" name="Рисунок 5" descr="C:\Users\User\Desktop\тәрбие жоспары\нұр әлем фото\IMG-20180105-WA001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23333" b="16667"/>
          <a:stretch/>
        </p:blipFill>
        <p:spPr bwMode="auto">
          <a:xfrm>
            <a:off x="899592" y="4077072"/>
            <a:ext cx="2160240" cy="18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7" name="Рисунок 6" descr="C:\Users\User\Desktop\тәрбие жоспары\нұр әлем фото\IMG-20180105-WA0012.jpg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49080"/>
            <a:ext cx="2088232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тәрбие жоспары\нұр әлем фото\IMG-20180105-WA0014.jpg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012160" y="4077072"/>
            <a:ext cx="2520280" cy="1944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Көктемнің ең керемет мерекелерінің бірі – 8 наурыз </a:t>
            </a:r>
            <a:br>
              <a:rPr lang="kk-KZ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«Ана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kk-KZ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өмірдің шуағы»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286386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72816"/>
            <a:ext cx="3011827" cy="225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581128"/>
            <a:ext cx="2808312" cy="155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221088"/>
            <a:ext cx="3330724" cy="21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509120"/>
            <a:ext cx="2160240" cy="168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7584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3200" b="1" i="1" dirty="0">
                <a:solidFill>
                  <a:srgbClr val="FFFF00"/>
                </a:solidFill>
                <a:latin typeface="Times New Roman"/>
                <a:ea typeface="Times New Roman"/>
              </a:rPr>
              <a:t>«Ұлы күні ұлыстың-басы болсын ырыстың!» атты мерекелік іс-шараға 1-4 сынып оқушылары қатысты. 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2736304" cy="356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Администратор\Desktop\IMG-20180515-WA0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772816"/>
            <a:ext cx="3709120" cy="2088232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Новая папка\IMG-20180515-WA01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933056"/>
            <a:ext cx="4468468" cy="25170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0773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FFFF00"/>
                </a:solidFill>
              </a:rPr>
              <a:t>«Тазалық </a:t>
            </a:r>
            <a:r>
              <a:rPr lang="ru-RU" dirty="0" smtClean="0">
                <a:solidFill>
                  <a:srgbClr val="FFFF00"/>
                </a:solidFill>
              </a:rPr>
              <a:t>– </a:t>
            </a:r>
            <a:r>
              <a:rPr lang="ru-RU" dirty="0" err="1" smtClean="0">
                <a:solidFill>
                  <a:srgbClr val="FFFF00"/>
                </a:solidFill>
              </a:rPr>
              <a:t>денсаулық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кепілі</a:t>
            </a:r>
            <a:r>
              <a:rPr lang="ru-RU" dirty="0" smtClean="0">
                <a:solidFill>
                  <a:srgbClr val="FFFF00"/>
                </a:solidFill>
              </a:rPr>
              <a:t>» </a:t>
            </a:r>
            <a:r>
              <a:rPr lang="ru-RU" dirty="0" err="1" smtClean="0">
                <a:solidFill>
                  <a:srgbClr val="FFFF00"/>
                </a:solidFill>
              </a:rPr>
              <a:t>акциясы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C:\Users\админ\Desktop\ФОТОСУРЕТТЕР\чистый четверг\IMG-20170427-WA00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1945" y="1772816"/>
            <a:ext cx="2992120" cy="2243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админ\Desktop\ФОТОСУРЕТТЕР\чистый четверг\IMG-20170427-WA00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" y="980728"/>
            <a:ext cx="2961640" cy="222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админ\Desktop\ФОТОСУРЕТТЕР\чистый четверг\IMG-20170427-WA001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1964" y="950248"/>
            <a:ext cx="3002280" cy="225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админ\Desktop\ФОТОСУРЕТТЕР\чистый четверг\IMG-20170427-WA002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67064"/>
            <a:ext cx="2961640" cy="222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админ\Desktop\ФОТОСУРЕТТЕР\чистый четверг\IMG-20170427-WA002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67064"/>
            <a:ext cx="2964815" cy="222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админ\Desktop\ФОТОСУРЕТТЕР\чистый четверг\IMG-20170427-WA000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5940" y="4391652"/>
            <a:ext cx="1282065" cy="2278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админ\Desktop\ФОТОСУРЕТТЕР\чистый четверг\IMG-20170427-WA000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3681" y="4376809"/>
            <a:ext cx="1412875" cy="2252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9978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Autofit/>
          </a:bodyPr>
          <a:lstStyle/>
          <a:p>
            <a:r>
              <a:rPr lang="kk-KZ" sz="2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kk-KZ" sz="2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kk-KZ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kk-KZ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kk-KZ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Ақмола облысы</a:t>
            </a:r>
            <a:r>
              <a:rPr lang="ru-RU" sz="18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kk-KZ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Аршалы </a:t>
            </a:r>
            <a:r>
              <a:rPr lang="kk-KZ" sz="24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ауданы</a:t>
            </a:r>
            <a:r>
              <a:rPr lang="ru-RU" sz="1800" i="1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i="1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kk-KZ" sz="24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Мартынов негізгі </a:t>
            </a:r>
            <a:r>
              <a:rPr lang="kk-KZ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мектебі</a:t>
            </a:r>
            <a:br>
              <a:rPr lang="kk-KZ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kk-KZ" sz="24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kk-KZ" sz="24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kk-KZ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kk-KZ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kk-KZ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2017-2018оқу </a:t>
            </a:r>
            <a:r>
              <a:rPr lang="kk-KZ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жылындағы Аға тәлімгердің атқарған</a:t>
            </a:r>
            <a:r>
              <a:rPr lang="ru-RU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жұмыстарының  жылдық </a:t>
            </a:r>
            <a:r>
              <a:rPr lang="ru-RU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Есебі</a:t>
            </a:r>
            <a:r>
              <a:rPr lang="ru-RU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kk-KZ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kk-KZ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                </a:t>
            </a:r>
            <a:r>
              <a:rPr lang="kk-KZ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 </a:t>
            </a:r>
            <a:r>
              <a:rPr lang="kk-KZ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тәлімгер</a:t>
            </a:r>
            <a:r>
              <a:rPr lang="kk-KZ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kk-KZ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Кожахметова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Саулеш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Акбузауовна</a:t>
            </a:r>
            <a:r>
              <a:rPr lang="kk-KZ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kk-KZ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kk-KZ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kk-KZ" sz="24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kk-KZ" sz="24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kk-KZ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727240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 </a:t>
            </a:r>
            <a:r>
              <a:rPr lang="ru-RU" dirty="0" err="1" smtClean="0"/>
              <a:t>мамыр</a:t>
            </a:r>
            <a:r>
              <a:rPr lang="ru-RU" dirty="0" smtClean="0"/>
              <a:t> </a:t>
            </a:r>
            <a:r>
              <a:rPr lang="ru-RU" dirty="0" err="1" smtClean="0"/>
              <a:t>Қазақстан </a:t>
            </a:r>
            <a:r>
              <a:rPr lang="ru-RU" dirty="0" smtClean="0"/>
              <a:t>халы</a:t>
            </a:r>
            <a:r>
              <a:rPr lang="kk-KZ" dirty="0" smtClean="0"/>
              <a:t>қтарының бірлігі күні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428760" cy="193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800"/>
            <a:ext cx="3479032" cy="195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717032"/>
            <a:ext cx="4235624" cy="238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789040"/>
            <a:ext cx="334786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3200" b="1" i="1" dirty="0">
                <a:solidFill>
                  <a:srgbClr val="FFFF00"/>
                </a:solidFill>
              </a:rPr>
              <a:t>Ұлы жеңістің </a:t>
            </a:r>
            <a:r>
              <a:rPr lang="kk-KZ" sz="3200" b="1" i="1" dirty="0" smtClean="0">
                <a:solidFill>
                  <a:srgbClr val="FFFF00"/>
                </a:solidFill>
              </a:rPr>
              <a:t>73 </a:t>
            </a:r>
            <a:r>
              <a:rPr lang="kk-KZ" sz="3200" b="1" i="1" dirty="0">
                <a:solidFill>
                  <a:srgbClr val="FFFF00"/>
                </a:solidFill>
              </a:rPr>
              <a:t>жылдық қарсаңындағы апталықта </a:t>
            </a:r>
            <a:r>
              <a:rPr lang="kk-KZ" sz="3200" dirty="0">
                <a:solidFill>
                  <a:srgbClr val="FFFF00"/>
                </a:solidFill>
              </a:rPr>
              <a:t>« Ерлік </a:t>
            </a:r>
            <a:r>
              <a:rPr lang="kk-KZ" sz="3200" dirty="0" smtClean="0">
                <a:solidFill>
                  <a:srgbClr val="FFFF00"/>
                </a:solidFill>
              </a:rPr>
              <a:t>тағылымы-батылдық </a:t>
            </a:r>
            <a:r>
              <a:rPr lang="kk-KZ" sz="3200" dirty="0">
                <a:solidFill>
                  <a:srgbClr val="FFFF00"/>
                </a:solidFill>
              </a:rPr>
              <a:t>сабағы өткізілді.»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2484984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916832"/>
            <a:ext cx="2989040" cy="216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21088"/>
            <a:ext cx="2664296" cy="203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772816"/>
            <a:ext cx="214964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365104"/>
            <a:ext cx="3895931" cy="219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85132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Отан қорғаушылар күні және Ұлы Жеңістің  7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kk-KZ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жылдығына арналған салтанатты жиын 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2664296" cy="199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988840"/>
            <a:ext cx="241451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916832"/>
            <a:ext cx="2304256" cy="238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05064"/>
            <a:ext cx="230823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437112"/>
            <a:ext cx="2412976" cy="21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653136"/>
            <a:ext cx="244974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44877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kk-KZ" sz="7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рахмет!!!</a:t>
            </a:r>
            <a:endParaRPr lang="ru-RU" sz="7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2873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cer\Desktop\жас ұлан\карт жас улан\xin_70aa78b086f74d4d9533affdb701a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349626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644008" y="548680"/>
            <a:ext cx="410445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/>
              <a:t>     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Туған Отанымызды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мақтаныш етумен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оның мақтан тұтар ұландары болуға ұмтылу 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сіздердің перзенттік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парызыңыз.</a:t>
            </a:r>
            <a:endParaRPr lang="ru-RU" sz="2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Мен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сендерге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еліміздің тұғырлы ұрпағы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тамаша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кәсіп иесі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адал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патриоты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үміт артамын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Сендерді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мақтан ететіндей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болайық, жас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достар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sz="2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Н. </a:t>
            </a:r>
            <a:r>
              <a:rPr lang="kk-KZ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Ә. Назарбаев.</a:t>
            </a:r>
            <a:endParaRPr lang="ru-RU" sz="2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88640"/>
            <a:ext cx="457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қыркүйек «Сыңғырла, алғашқы қоңырау!» </a:t>
            </a:r>
          </a:p>
          <a:p>
            <a:pPr algn="ctr"/>
            <a:endParaRPr lang="ru-RU" sz="2400" dirty="0"/>
          </a:p>
        </p:txBody>
      </p:sp>
      <p:pic>
        <p:nvPicPr>
          <p:cNvPr id="3" name="Picture 2" descr="C:\Users\acer\Desktop\жас ұлан\карт жас улан\oFmuKrmeMU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88640"/>
            <a:ext cx="1561995" cy="14293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115616" y="3284984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Тәрбие сағаты</a:t>
            </a:r>
            <a:endParaRPr lang="ru-RU" sz="2400" b="1" i="1" dirty="0" smtClean="0">
              <a:solidFill>
                <a:srgbClr val="FFFF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«Мен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өз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елімнің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патриотымын</a:t>
            </a:r>
            <a:r>
              <a:rPr lang="kk-KZ" sz="2400" b="1" i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  <a:endParaRPr lang="ru-RU" sz="2400" b="1" i="1" dirty="0" smtClean="0">
              <a:solidFill>
                <a:srgbClr val="FFFF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1" name="Рисунок 10" descr="C:\Users\User\Desktop\тәрбие жоспары\алғашқы қоңырау фото\20170902_10273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3744416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User\Desktop\тәрбие жоспары\алғашқы қоңырау фото\20170902_110950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00808"/>
            <a:ext cx="3078012" cy="173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Users\User\Desktop\тәрбие жоспары\алғашқы қоңырау фото\20170902_112515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93096"/>
            <a:ext cx="3087584" cy="2027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Users\User\Desktop\тәрбие жоспары\алғашқы қоңырау фото\20170902_112255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65104"/>
            <a:ext cx="3056929" cy="1944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\Desktop\жас ұлан\карт жас улан\oFmuKrmeMU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88640"/>
            <a:ext cx="1561995" cy="14293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39552" y="188640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Қарттар күні</a:t>
            </a:r>
          </a:p>
          <a:p>
            <a:pPr algn="ctr"/>
            <a:r>
              <a:rPr lang="kk-KZ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«Қарттарым асыл қазынам»</a:t>
            </a:r>
            <a:endParaRPr lang="ru-RU" sz="4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Users\User\Desktop\қарттар күні\IMG-20171101-WA0006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2850078" cy="2023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User\Desktop\қарттар күні\IMG-20171101-WA0024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3325091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User\Desktop\қарттар күні\IMG-20171101-WA0016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72"/>
            <a:ext cx="2781300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User\Desktop\қарттар күні\IMG-20171101-WA0020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21088"/>
            <a:ext cx="3240360" cy="216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99986" y="-2233"/>
            <a:ext cx="39440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Акция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Таза жағажайлар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kk-KZ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User\Desktop\тәрбие жоспары\субботник фото\20170927_170635(0)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2761572" cy="1555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Desktop\тәрбие жоспары\субботник фото\20170927_172814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2766951" cy="1558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тәрбие жоспары\субботник фото\20170927_172806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2803944" cy="1579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тәрбие жоспары\субботник фото\20170927_164114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2761777" cy="1555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«Алтын күз» мерекесі </a:t>
            </a:r>
            <a:br>
              <a:rPr lang="kk-KZ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1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Бастауыштың 1</a:t>
            </a:r>
            <a:r>
              <a:rPr lang="ru-RU" sz="31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31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сыныптар арасында сайыс өткізілді. Қатысқан оқушылар саны </a:t>
            </a:r>
            <a:r>
              <a:rPr lang="ru-RU" sz="31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-92</a:t>
            </a:r>
            <a:endParaRPr lang="ru-RU" sz="3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User\Desktop\тәрбие жоспары\Күзгі бал фото\20171021_103337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2755075" cy="1549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тәрбие жоспары\Күзгі бал фото\20171021_103446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00808"/>
            <a:ext cx="2695821" cy="1518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er\Desktop\тәрбие жоспары\Күзгі бал фото\20171021_105822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2782654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User\Desktop\тәрбие жоспары\Күзгі бал фото\20171021_104811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00808"/>
            <a:ext cx="2671948" cy="150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User\Desktop\тәрбие жоспары\Күзгі бал фото\20171021_104739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84984"/>
            <a:ext cx="2761571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User\Desktop\тәрбие жоспары\Күзгі бал фото\20171021_122453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56992"/>
            <a:ext cx="2648197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User\Desktop\тәрбие жоспары\Күзгі бал фото\20171021_125852.jpg"/>
          <p:cNvPicPr/>
          <p:nvPr/>
        </p:nvPicPr>
        <p:blipFill>
          <a:blip r:embed="rId8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085184"/>
            <a:ext cx="2660073" cy="1498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User\Desktop\тәрбие жоспары\Күзгі бал фото\20171021_122158.jpg"/>
          <p:cNvPicPr/>
          <p:nvPr/>
        </p:nvPicPr>
        <p:blipFill>
          <a:blip r:embed="rId9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085184"/>
            <a:ext cx="2778826" cy="1565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2874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988024" y="28545"/>
            <a:ext cx="51679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 желтоқсан - Алғашқы Президент күні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kk-K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User\Desktop\тәрбие жоспары\фото кл.час1дек\IMG-20171130-WA0038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2304256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Desktop\тәрбие жоспары\фото кл.час1дек\IMG-20171130-WA0041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92696"/>
            <a:ext cx="2376264" cy="141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тәрбие жоспары\фото кл.час1дек\IMG-20171130-WA0046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92696"/>
            <a:ext cx="1801148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тәрбие жоспары\фото кл.час1дек\IMG-20171130-WA0052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1923803" cy="180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тәрбие жоспары\фото кл.час1дек\IMG-20171130-WA0056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6582" b="28739"/>
          <a:stretch/>
        </p:blipFill>
        <p:spPr bwMode="auto">
          <a:xfrm>
            <a:off x="3347864" y="2787732"/>
            <a:ext cx="2376264" cy="17213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8" name="Рисунок 7" descr="C:\Users\User\Desktop\тәрбие жоспары\фото кл.час1дек\IMG-20171130-WA0077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80928"/>
            <a:ext cx="2520280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тәрбие жоспары\фото кл.час1дек\IMG-20171130-WA0079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38285"/>
          <a:stretch/>
        </p:blipFill>
        <p:spPr bwMode="auto">
          <a:xfrm>
            <a:off x="1979712" y="4869160"/>
            <a:ext cx="2232248" cy="14606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10" name="Рисунок 9" descr="C:\Users\User\Desktop\тәрбие жоспары\фото кл.час1дек\IMG-20171130-WA0080.jpg"/>
          <p:cNvPicPr/>
          <p:nvPr/>
        </p:nvPicPr>
        <p:blipFill>
          <a:blip r:embed="rId9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941168"/>
            <a:ext cx="2304256" cy="1398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597004" y="28545"/>
            <a:ext cx="39499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16-желтоқсан Тәуелсіздік күні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kk-K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User\Desktop\фотолар\IMG-20171215-WA004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2304256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Desktop\фотолар\IMG-20171215-WA0045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92696"/>
            <a:ext cx="2088232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фотолар\IMG-20171215-WA0047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92696"/>
            <a:ext cx="1876302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фотолар\IMG-20171215-WA0089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2232248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фотолар\IMG-20171215-WA0029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80928"/>
            <a:ext cx="2376264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фотолар\IMG-20171215-WA0037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52936"/>
            <a:ext cx="2160240" cy="2088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209</Words>
  <Application>Microsoft Office PowerPoint</Application>
  <PresentationFormat>Экран (4:3)</PresentationFormat>
  <Paragraphs>28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  Ақмола облысы Аршалы ауданы Мартынов негізгі мектебі   2017-2018оқу жылындағы Аға тәлімгердің атқарған жұмыстарының  жылдық  Есебі                                              Аға тәлімгер:  Кожахметова            Саулеш Акбузауовна                                                                               </vt:lpstr>
      <vt:lpstr>Слайд 3</vt:lpstr>
      <vt:lpstr>Слайд 4</vt:lpstr>
      <vt:lpstr>Слайд 5</vt:lpstr>
      <vt:lpstr>Слайд 6</vt:lpstr>
      <vt:lpstr>«Алтын күз» мерекесі  Бастауыштың 1-4 сыныптар арасында сайыс өткізілді. Қатысқан оқушылар саны -92</vt:lpstr>
      <vt:lpstr>Слайд 8</vt:lpstr>
      <vt:lpstr>Слайд 9</vt:lpstr>
      <vt:lpstr>Слайд 10</vt:lpstr>
      <vt:lpstr>Слайд 11</vt:lpstr>
      <vt:lpstr>Участник районной переклички активов школьных музеев, краеведов исследовательских творческих коллективов школ.</vt:lpstr>
      <vt:lpstr>1-4 сыныптар аралығында өткізілген «Көңілді старт» ойындары. </vt:lpstr>
      <vt:lpstr>Мектеп ішілік «Шахмат пен дойбы» ойыны</vt:lpstr>
      <vt:lpstr>Болашаққа бағдар: рухани жаңғыру» аясында мұражайлар мен театрларға саяхат </vt:lpstr>
      <vt:lpstr>                   « Нұр Әлем» Астана ЭКСПО» мұражайына саяхат </vt:lpstr>
      <vt:lpstr>Көктемнің ең керемет мерекелерінің бірі – 8 наурыз  «Ана –өмірдің шуағы»</vt:lpstr>
      <vt:lpstr>«Ұлы күні ұлыстың-басы болсын ырыстың!» атты мерекелік іс-шараға 1-4 сынып оқушылары қатысты. </vt:lpstr>
      <vt:lpstr>«Тазалық – денсаулық кепілі» акциясы </vt:lpstr>
      <vt:lpstr>1 мамыр Қазақстан халықтарының бірлігі күні </vt:lpstr>
      <vt:lpstr>Ұлы жеңістің 73 жылдық қарсаңындағы апталықта « Ерлік тағылымы-батылдық сабағы өткізілді.»</vt:lpstr>
      <vt:lpstr>Отан қорғаушылар күні және Ұлы Жеңістің  73 жылдығына арналған салтанатты жиын </vt:lpstr>
      <vt:lpstr>Назарларыңызға рахмет!!!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МАРТЫНОВСКАЯ ОШ</cp:lastModifiedBy>
  <cp:revision>45</cp:revision>
  <dcterms:created xsi:type="dcterms:W3CDTF">2015-09-14T08:27:05Z</dcterms:created>
  <dcterms:modified xsi:type="dcterms:W3CDTF">2019-02-19T11:20:14Z</dcterms:modified>
</cp:coreProperties>
</file>