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0" r:id="rId4"/>
    <p:sldId id="262" r:id="rId5"/>
    <p:sldId id="266" r:id="rId6"/>
    <p:sldId id="268" r:id="rId7"/>
    <p:sldId id="271" r:id="rId8"/>
    <p:sldId id="273" r:id="rId9"/>
    <p:sldId id="274" r:id="rId10"/>
    <p:sldId id="276" r:id="rId11"/>
    <p:sldId id="278" r:id="rId12"/>
    <p:sldId id="299" r:id="rId13"/>
    <p:sldId id="308" r:id="rId14"/>
    <p:sldId id="289" r:id="rId15"/>
    <p:sldId id="290" r:id="rId16"/>
    <p:sldId id="309" r:id="rId17"/>
    <p:sldId id="310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ta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0" d="100"/>
          <a:sy n="30" d="100"/>
        </p:scale>
        <p:origin x="-23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29C4-5400-4B1E-BF2B-00DB32DCD468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3B21-F886-47F8-A627-9A77C0B3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7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F801-FC72-47DB-BB36-C46D1832D87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CE3D-1B52-4BA1-966E-CEB22564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1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smajliki.ru/smilie-505439943.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20" y="2060848"/>
            <a:ext cx="8429684" cy="4797152"/>
          </a:xfrm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Ауғанның от – жалыны...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Афганистан – огонь моей души</a:t>
            </a:r>
            <a:b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Подготовила </a:t>
            </a:r>
            <a:r>
              <a:rPr lang="kk-KZ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Бабанова Ж. М. – заместитель директора по  воспитательной работе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71" y="500043"/>
            <a:ext cx="2105430" cy="23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0892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Афганистан - ты боль моей души\p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642918"/>
            <a:ext cx="18811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14311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14311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071934" y="285728"/>
            <a:ext cx="4071965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МОЛИТВА.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опять плачут свечи,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воска льётся слеза...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Опускаются плечи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устала душа.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молюсь днём и ночью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Неумелой рукой,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Бог дал вам силы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вернуться домой.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Может, эта молитва,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родилась в душе,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Белой птицей взметнётся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облакам в синеве.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услышит Господь наш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 простые слова,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вернутся родные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той войны навсегда.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сердце тонкие нити -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мной и тобой.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Возвращайся, мой милый,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Возвращайся живой!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D:\Афганистан - ты боль моей души\af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429024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D:\Афганистан - ты боль моей души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3468" y="928670"/>
            <a:ext cx="1973864" cy="13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1" descr="Советские войска покидают Афганистан. 15 февраля 1989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04"/>
            <a:ext cx="335758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фганская война Воин-интернациолист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36912"/>
            <a:ext cx="3528392" cy="22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76872"/>
          </a:xfrm>
        </p:spPr>
        <p:txBody>
          <a:bodyPr>
            <a:no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Стелла  посвященная воинам-интернационалистам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40466" r="6368" b="27628"/>
          <a:stretch/>
        </p:blipFill>
        <p:spPr bwMode="auto">
          <a:xfrm>
            <a:off x="4211960" y="2627750"/>
            <a:ext cx="3672408" cy="22836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8151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0"/>
            <a:ext cx="10404475" cy="7326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1"/>
            <a:ext cx="50720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Межинский</a:t>
            </a:r>
            <a:r>
              <a:rPr lang="ru-RU" sz="2800" b="1" dirty="0" smtClean="0">
                <a:solidFill>
                  <a:srgbClr val="FF0000"/>
                </a:solidFill>
              </a:rPr>
              <a:t> Александр Викторович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Родился </a:t>
            </a:r>
            <a:r>
              <a:rPr lang="ru-RU" sz="2800" b="1" dirty="0" smtClean="0">
                <a:solidFill>
                  <a:schemeClr val="tx2"/>
                </a:solidFill>
              </a:rPr>
              <a:t>23 августа 1967 года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1985-1987 г. </a:t>
            </a:r>
            <a:r>
              <a:rPr lang="ru-RU" sz="2800" b="1" dirty="0" smtClean="0">
                <a:solidFill>
                  <a:srgbClr val="FF0000"/>
                </a:solidFill>
              </a:rPr>
              <a:t>– годы службы в Советских войсках в Афганистане </a:t>
            </a:r>
          </a:p>
          <a:p>
            <a:endParaRPr lang="kk-KZ" sz="2800" b="1" dirty="0" smtClean="0">
              <a:solidFill>
                <a:srgbClr val="FF0000"/>
              </a:solidFill>
            </a:endParaRPr>
          </a:p>
          <a:p>
            <a:r>
              <a:rPr lang="kk-KZ" sz="2800" b="1" dirty="0" smtClean="0">
                <a:solidFill>
                  <a:srgbClr val="FF0000"/>
                </a:solidFill>
              </a:rPr>
              <a:t>Служба в МВД- 1997-2012 г.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В настоящее время проживает в </a:t>
            </a:r>
            <a:r>
              <a:rPr lang="ru-RU" sz="2800" b="1" dirty="0" err="1" smtClean="0">
                <a:solidFill>
                  <a:srgbClr val="C00000"/>
                </a:solidFill>
              </a:rPr>
              <a:t>Аршалынском</a:t>
            </a:r>
            <a:r>
              <a:rPr lang="ru-RU" sz="2800" b="1" dirty="0" smtClean="0">
                <a:solidFill>
                  <a:srgbClr val="C00000"/>
                </a:solidFill>
              </a:rPr>
              <a:t> р-н</a:t>
            </a:r>
            <a:r>
              <a:rPr lang="kk-KZ" sz="2800" b="1" dirty="0" smtClean="0">
                <a:solidFill>
                  <a:srgbClr val="C00000"/>
                </a:solidFill>
              </a:rPr>
              <a:t>, а.Жалтырколь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Афганская война Воин-интернациолист\20190212_093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8808" b="12746"/>
          <a:stretch/>
        </p:blipFill>
        <p:spPr bwMode="auto">
          <a:xfrm>
            <a:off x="5214941" y="751562"/>
            <a:ext cx="3319185" cy="4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1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Афганская война Воин-интернациолист\20190212_092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r="4680" b="9301"/>
          <a:stretch/>
        </p:blipFill>
        <p:spPr bwMode="auto">
          <a:xfrm>
            <a:off x="1374371" y="2708920"/>
            <a:ext cx="26090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22421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Календарь памяти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Афганская война Воин-интернациолист\20190212_092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5" b="16913"/>
          <a:stretch/>
        </p:blipFill>
        <p:spPr bwMode="auto">
          <a:xfrm>
            <a:off x="1619672" y="836712"/>
            <a:ext cx="59873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Афганская война Воин-интернациолист\20190212_0925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r="4248" b="22838"/>
          <a:stretch/>
        </p:blipFill>
        <p:spPr bwMode="auto">
          <a:xfrm>
            <a:off x="4716016" y="2708920"/>
            <a:ext cx="3183866" cy="39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071941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kk-KZ" sz="2800" b="1" dirty="0" smtClean="0">
                <a:solidFill>
                  <a:srgbClr val="C00000"/>
                </a:solidFill>
              </a:rPr>
              <a:t>Тех суровых майских дней,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kk-KZ" sz="2800" b="1" dirty="0" smtClean="0">
                <a:solidFill>
                  <a:srgbClr val="C00000"/>
                </a:solidFill>
              </a:rPr>
              <a:t>И лица погибших парней.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28604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Молодыми, мы приехали сюда,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kk-KZ" sz="2800" b="1" dirty="0" smtClean="0">
                <a:solidFill>
                  <a:srgbClr val="C00000"/>
                </a:solidFill>
              </a:rPr>
              <a:t>В Дагистан, где сейчас идет война,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kk-KZ" sz="2800" b="1" dirty="0" smtClean="0">
                <a:solidFill>
                  <a:srgbClr val="C00000"/>
                </a:solidFill>
              </a:rPr>
              <a:t>Не забыть мне,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Афганская война Воин-интернациолист\20190212_092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14232"/>
          <a:stretch/>
        </p:blipFill>
        <p:spPr bwMode="auto">
          <a:xfrm>
            <a:off x="1043608" y="620688"/>
            <a:ext cx="2654368" cy="38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Афганская война Воин-интернациолист\20190212_092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r="6924"/>
          <a:stretch/>
        </p:blipFill>
        <p:spPr bwMode="auto">
          <a:xfrm>
            <a:off x="4126961" y="2952917"/>
            <a:ext cx="4221271" cy="30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фганская война Воин-интернациолист\20190212_0923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4122"/>
          <a:stretch/>
        </p:blipFill>
        <p:spPr bwMode="auto">
          <a:xfrm>
            <a:off x="4211960" y="1124743"/>
            <a:ext cx="4533154" cy="30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Афганская война Воин-интернациолист\20190212_0930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551"/>
          <a:stretch/>
        </p:blipFill>
        <p:spPr bwMode="auto">
          <a:xfrm>
            <a:off x="683568" y="1124744"/>
            <a:ext cx="3187067" cy="49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Годы службы в МВД 1997-2012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3935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фганская война Воин-интернациолист\20190212_0938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12820" r="8769" b="18659"/>
          <a:stretch/>
        </p:blipFill>
        <p:spPr bwMode="auto">
          <a:xfrm>
            <a:off x="483973" y="908720"/>
            <a:ext cx="1553165" cy="23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Афганская война Воин-интернациолист\20190212_0939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17087" r="18414" b="22468"/>
          <a:stretch/>
        </p:blipFill>
        <p:spPr bwMode="auto">
          <a:xfrm flipH="1">
            <a:off x="2483768" y="908720"/>
            <a:ext cx="1425489" cy="23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Афганская война Воин-интернациолист\20190212_0939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6116" b="20664"/>
          <a:stretch/>
        </p:blipFill>
        <p:spPr bwMode="auto">
          <a:xfrm>
            <a:off x="4355976" y="908721"/>
            <a:ext cx="1670386" cy="24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Афганская война Воин-интернациолист\20190212_0939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19437" r="6179" b="12288"/>
          <a:stretch/>
        </p:blipFill>
        <p:spPr bwMode="auto">
          <a:xfrm>
            <a:off x="6444207" y="908720"/>
            <a:ext cx="1518601" cy="23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Афганская война Воин-интернациолист\20190212_0939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7264" b="10795"/>
          <a:stretch/>
        </p:blipFill>
        <p:spPr bwMode="auto">
          <a:xfrm>
            <a:off x="1547664" y="3789040"/>
            <a:ext cx="1524756" cy="25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Афганская война Воин-интернациолист\20190212_0940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15388" r="8837" b="13099"/>
          <a:stretch/>
        </p:blipFill>
        <p:spPr bwMode="auto">
          <a:xfrm>
            <a:off x="3491880" y="3720021"/>
            <a:ext cx="1421811" cy="2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Афганская война Воин-интернациолист\20190212_0940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15838" r="7117" b="10548"/>
          <a:stretch/>
        </p:blipFill>
        <p:spPr bwMode="auto">
          <a:xfrm>
            <a:off x="5364088" y="3720021"/>
            <a:ext cx="1512168" cy="25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Медали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riginal"/>
          <p:cNvPicPr>
            <a:picLocks noChangeAspect="1" noChangeArrowheads="1"/>
          </p:cNvPicPr>
          <p:nvPr/>
        </p:nvPicPr>
        <p:blipFill rotWithShape="1">
          <a:blip r:embed="rId2"/>
          <a:srcRect t="18532" b="32521"/>
          <a:stretch/>
        </p:blipFill>
        <p:spPr bwMode="auto">
          <a:xfrm>
            <a:off x="611560" y="2780928"/>
            <a:ext cx="7920056" cy="3207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rmAutofit/>
          </a:bodyPr>
          <a:lstStyle/>
          <a:p>
            <a:r>
              <a:rPr lang="kk-KZ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помним...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фганистан - ты боль моей души\3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762250" cy="250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Афганистан - ты боль моей души\3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019425" cy="2770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Афганистан - ты боль моей души\1280822213_4847146488_b3a6a4588c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857364"/>
            <a:ext cx="3143272" cy="255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D:\Афганистан - ты боль моей души\1280822273_2744735712_43429c4971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28"/>
            <a:ext cx="2714644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D:\Афганистан - ты боль моей души\Voyna_v_Afganista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071942"/>
            <a:ext cx="2786082" cy="2593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Афганская война продолжалась с 25 декабря 1979 до 15 февраля 1989 года, то есть 2 238 дней. 25 декабря 1979 года в 7 часов утра в районе города Термеза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500062"/>
            <a:ext cx="4829180" cy="6143647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АФГАНИСТАН, Исламская Республика Афганистан (пушту: </a:t>
            </a:r>
            <a:r>
              <a:rPr lang="ru-RU" sz="1800" b="1" dirty="0" err="1" smtClean="0">
                <a:solidFill>
                  <a:srgbClr val="002060"/>
                </a:solidFill>
              </a:rPr>
              <a:t>Da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Afghanistan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Islami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Dawlat</a:t>
            </a:r>
            <a:r>
              <a:rPr lang="ru-RU" sz="1800" b="1" dirty="0" smtClean="0">
                <a:solidFill>
                  <a:srgbClr val="002060"/>
                </a:solidFill>
              </a:rPr>
              <a:t>, дари: </a:t>
            </a:r>
            <a:r>
              <a:rPr lang="ru-RU" sz="1800" b="1" dirty="0" err="1" smtClean="0">
                <a:solidFill>
                  <a:srgbClr val="002060"/>
                </a:solidFill>
              </a:rPr>
              <a:t>Dowlate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Eslamiye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Afghanestan</a:t>
            </a:r>
            <a:r>
              <a:rPr lang="ru-RU" sz="1800" b="1" dirty="0" smtClean="0">
                <a:solidFill>
                  <a:srgbClr val="002060"/>
                </a:solidFill>
              </a:rPr>
              <a:t>), государство в юго-западной части Центральной Азии. Название «Афганистан» появилось сравнительно недавно. До </a:t>
            </a:r>
            <a:r>
              <a:rPr lang="ru-RU" sz="1800" b="1" dirty="0" err="1" smtClean="0">
                <a:solidFill>
                  <a:srgbClr val="002060"/>
                </a:solidFill>
              </a:rPr>
              <a:t>нач</a:t>
            </a:r>
            <a:r>
              <a:rPr lang="ru-RU" sz="1800" b="1" dirty="0" smtClean="0">
                <a:solidFill>
                  <a:srgbClr val="002060"/>
                </a:solidFill>
              </a:rPr>
              <a:t>. 19 в. эта страна была известна как Хорасан, что в переводе со среднеперсидского означает «восход солнца», «восток» или «восточная земля». Персы, однако, издавна называли </a:t>
            </a:r>
            <a:r>
              <a:rPr lang="ru-RU" sz="1800" b="1" dirty="0" err="1" smtClean="0">
                <a:solidFill>
                  <a:srgbClr val="002060"/>
                </a:solidFill>
              </a:rPr>
              <a:t>пуштунские</a:t>
            </a:r>
            <a:r>
              <a:rPr lang="ru-RU" sz="1800" b="1" dirty="0" smtClean="0">
                <a:solidFill>
                  <a:srgbClr val="002060"/>
                </a:solidFill>
              </a:rPr>
              <a:t> племена, населявшие горы Гиндукуша, афганцами. Англичане называли страну «</a:t>
            </a:r>
            <a:r>
              <a:rPr lang="ru-RU" sz="1800" b="1" dirty="0" err="1" smtClean="0">
                <a:solidFill>
                  <a:srgbClr val="002060"/>
                </a:solidFill>
              </a:rPr>
              <a:t>Афганленд</a:t>
            </a:r>
            <a:r>
              <a:rPr lang="ru-RU" sz="1800" b="1" dirty="0" smtClean="0">
                <a:solidFill>
                  <a:srgbClr val="002060"/>
                </a:solidFill>
              </a:rPr>
              <a:t>» (с 1801), что позже перевели на персидский как Афганистан, т.е. «страна афганцев». К кон. 19 в. это название страны утвердилось как официальное. Столица – г.Кабул (3,04 млн. чел. – 2005, оценка). Территория – 647,5 тыс. кв. км. Население – 29,93 млн. чел. (2005, оценка).</a:t>
            </a:r>
            <a:r>
              <a:rPr lang="ru-RU" sz="1100" b="1" dirty="0" smtClean="0">
                <a:solidFill>
                  <a:srgbClr val="002060"/>
                </a:solidFill>
              </a:rPr>
              <a:t/>
            </a:r>
            <a:br>
              <a:rPr lang="ru-RU" sz="1100" b="1" dirty="0" smtClean="0">
                <a:solidFill>
                  <a:srgbClr val="002060"/>
                </a:solidFill>
              </a:rPr>
            </a:br>
            <a:endParaRPr lang="ru-RU" sz="11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D:\Афганистан - ты боль моей души\afgan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3409091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3" descr="D:\Афганистан - ты боль моей души\afgan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3524883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28596" y="428604"/>
            <a:ext cx="82153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не знаю, кому и зачем это нужно,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послал их на смерть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не дрожащей рукой,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так бесполезно,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так зло и не нужно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Опускали их в вечный покой».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70"/>
            <a:ext cx="3571900" cy="215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фганистан - ты боль моей души\1278789342_dra_po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2203449" cy="187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D:\Афганистан - ты боль моей души\1225301933-clip-41k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3571058" cy="307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D:\Афганистан - ты боль моей души\1234694683_photo_th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571900" cy="2947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D:\Афганистан - ты боль моей души\foto2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428868"/>
            <a:ext cx="3014662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D:\Афганистан - ты боль моей души\tro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500570"/>
            <a:ext cx="2857500" cy="235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7" descr="D:\Афганистан - ты боль моей души\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290"/>
            <a:ext cx="2428875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фганистан - ты боль моей душ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14884"/>
            <a:ext cx="2451100" cy="176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D:\Афганистан - ты боль моей души\053e5c32973b2f801e8485829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881343" cy="38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D:\Афганистан - ты боль моей души\44997b4f52a1c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271462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D:\Афганистан - ты боль моей души\11321650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0"/>
            <a:ext cx="242889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D:\Афганистан - ты боль моей души\1195020188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643182"/>
            <a:ext cx="2524125" cy="17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D:\Афганистан - ты боль моей души\11321661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357562"/>
            <a:ext cx="20955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1" name="Picture 9" descr="D:\Афганистан - ты боль моей души\Afghanist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14290"/>
            <a:ext cx="2376488" cy="183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фганистан - ты боль моей души\30546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5479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Афганистан - ты боль моей души\4-tolyan-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79925"/>
            <a:ext cx="357186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:\Афганистан - ты боль моей души\89a40e13a7ca124445374185c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00637"/>
            <a:ext cx="221457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Афганистан - ты боль моей души\2657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67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:\Афганистан - ты боль моей души\afgan19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0"/>
            <a:ext cx="2143140" cy="23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D:\Афганистан - ты боль моей души\1217684043_1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285992"/>
            <a:ext cx="285752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D:\Афганистан - ты боль моей души\kandahar-mi-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357430"/>
            <a:ext cx="23304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D:\Афганистан - ты боль моей души\mi8_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2500306"/>
            <a:ext cx="18288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D:\Афганистан - ты боль моей души\39oni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8938" y="5000636"/>
            <a:ext cx="240506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</a:rPr>
              <a:t>ДОМОЙ!!!</a:t>
            </a:r>
          </a:p>
        </p:txBody>
      </p:sp>
      <p:pic>
        <p:nvPicPr>
          <p:cNvPr id="18435" name="Picture 2" descr="D:\Афганистан - ты боль моей души\afganistan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786313" cy="3143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2" descr="D:\Афганистан - ты боль моей души\75afd37bbe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643312" cy="2714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Афганистан - ты боль моей души\8562dfb1a3630c5c8033bbdd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992497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2" descr="D:\Афганистан - ты боль моей души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3803647" cy="39243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308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Ауғанның от – жалыны... Афганистан – огонь моей души    Подготовила : Бабанова Ж. М. – заместитель директора по  воспитательной работе</vt:lpstr>
      <vt:lpstr>Афганская война продолжалась с 25 декабря 1979 до 15 февраля 1989 года, то есть 2 238 дней. 25 декабря 1979 года в 7 часов утра в районе города Термеза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ДОМОЙ!!!</vt:lpstr>
      <vt:lpstr>Презентация PowerPoint</vt:lpstr>
      <vt:lpstr>Презентация PowerPoint</vt:lpstr>
      <vt:lpstr>Стелла  посвященная воинам-интернационалистам</vt:lpstr>
      <vt:lpstr>Презентация PowerPoint</vt:lpstr>
      <vt:lpstr>Презентация PowerPoint</vt:lpstr>
      <vt:lpstr>Календарь памяти</vt:lpstr>
      <vt:lpstr>Презентация PowerPoint</vt:lpstr>
      <vt:lpstr>Годы службы в МВД 1997-2012 г.</vt:lpstr>
      <vt:lpstr>Медали</vt:lpstr>
      <vt:lpstr>Мы помним...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Ауғанның от – жалыны...</dc:title>
  <dc:creator>аигуль</dc:creator>
  <cp:lastModifiedBy>User</cp:lastModifiedBy>
  <cp:revision>32</cp:revision>
  <dcterms:created xsi:type="dcterms:W3CDTF">2013-02-14T13:43:15Z</dcterms:created>
  <dcterms:modified xsi:type="dcterms:W3CDTF">2019-02-14T05:26:06Z</dcterms:modified>
</cp:coreProperties>
</file>