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4"/>
  </p:notesMasterIdLst>
  <p:sldIdLst>
    <p:sldId id="256" r:id="rId2"/>
    <p:sldId id="295" r:id="rId3"/>
    <p:sldId id="259" r:id="rId4"/>
    <p:sldId id="267" r:id="rId5"/>
    <p:sldId id="300" r:id="rId6"/>
    <p:sldId id="298" r:id="rId7"/>
    <p:sldId id="262" r:id="rId8"/>
    <p:sldId id="288" r:id="rId9"/>
    <p:sldId id="263" r:id="rId10"/>
    <p:sldId id="278" r:id="rId11"/>
    <p:sldId id="294" r:id="rId12"/>
    <p:sldId id="299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0B83-19D7-4823-B118-3306FBB6D8B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F9C4-69EE-4CF6-AB94-501F69DFF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strips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школы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619672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55776" y="188640"/>
            <a:ext cx="4752528" cy="432048"/>
          </a:xfrm>
          <a:custGeom>
            <a:avLst/>
            <a:gdLst>
              <a:gd name="connsiteX0" fmla="*/ 0 w 3563938"/>
              <a:gd name="connsiteY0" fmla="*/ 0 h 1220344"/>
              <a:gd name="connsiteX1" fmla="*/ 3563938 w 3563938"/>
              <a:gd name="connsiteY1" fmla="*/ 0 h 1220344"/>
              <a:gd name="connsiteX2" fmla="*/ 3563938 w 3563938"/>
              <a:gd name="connsiteY2" fmla="*/ 1220344 h 1220344"/>
              <a:gd name="connsiteX3" fmla="*/ 0 w 3563938"/>
              <a:gd name="connsiteY3" fmla="*/ 1220344 h 1220344"/>
              <a:gd name="connsiteX4" fmla="*/ 0 w 3563938"/>
              <a:gd name="connsiteY4" fmla="*/ 0 h 122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938" h="1220344">
                <a:moveTo>
                  <a:pt x="0" y="0"/>
                </a:moveTo>
                <a:lnTo>
                  <a:pt x="3563938" y="0"/>
                </a:lnTo>
                <a:lnTo>
                  <a:pt x="3563938" y="1220344"/>
                </a:lnTo>
                <a:lnTo>
                  <a:pt x="0" y="122034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b="1" kern="10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«</a:t>
            </a:r>
            <a:r>
              <a:rPr lang="ru-RU" sz="3600" b="1" kern="10" spc="0" dirty="0" err="1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Жалтыркөл</a:t>
            </a:r>
            <a:r>
              <a:rPr lang="ru-RU" sz="3600" b="1" kern="10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3600" b="1" kern="10" spc="0" dirty="0" err="1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ауылының</a:t>
            </a:r>
            <a:r>
              <a:rPr lang="ru-RU" sz="3600" b="1" kern="10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3600" b="1" kern="10" spc="0" dirty="0" err="1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негізгі</a:t>
            </a:r>
            <a:r>
              <a:rPr lang="ru-RU" sz="3600" b="1" kern="10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 орта </a:t>
            </a:r>
            <a:r>
              <a:rPr lang="ru-RU" sz="3600" b="1" kern="10" spc="0" dirty="0" err="1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мектебі</a:t>
            </a:r>
            <a:r>
              <a:rPr lang="ru-RU" sz="3600" b="1" kern="10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» ММ </a:t>
            </a:r>
          </a:p>
          <a:p>
            <a:pPr algn="ctr" rtl="0"/>
            <a:r>
              <a:rPr lang="ru-RU" sz="3600" b="1" kern="10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«Основная средняя школа села </a:t>
            </a:r>
            <a:r>
              <a:rPr lang="ru-RU" sz="3600" b="1" kern="10" spc="0" dirty="0" err="1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Жалтырколь</a:t>
            </a:r>
            <a:r>
              <a:rPr lang="ru-RU" sz="3600" b="1" kern="10" spc="0" dirty="0"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cs typeface="Times New Roman"/>
              </a:rPr>
              <a:t>» КММ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22157" y="1196752"/>
            <a:ext cx="652313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«Жақсы кітап – жан азығы»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«Хорошая книга-пища для души»</a:t>
            </a:r>
          </a:p>
        </p:txBody>
      </p:sp>
      <p:pic>
        <p:nvPicPr>
          <p:cNvPr id="10" name="Рисунок 9" descr="rukh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55776" cy="180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697839" y="3478834"/>
            <a:ext cx="4878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«Читающая школа»</a:t>
            </a:r>
            <a:endParaRPr lang="kk-KZ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</a:rPr>
              <a:t>«</a:t>
            </a:r>
            <a:r>
              <a:rPr lang="ru-RU" sz="4800" b="1" dirty="0" err="1">
                <a:solidFill>
                  <a:srgbClr val="C00000"/>
                </a:solidFill>
              </a:rPr>
              <a:t>Оқу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 err="1">
                <a:solidFill>
                  <a:srgbClr val="C00000"/>
                </a:solidFill>
              </a:rPr>
              <a:t>мектебі</a:t>
            </a:r>
            <a:r>
              <a:rPr lang="ru-RU" sz="4800" b="1" dirty="0">
                <a:solidFill>
                  <a:srgbClr val="C00000"/>
                </a:solidFill>
              </a:rPr>
              <a:t>»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132856"/>
            <a:ext cx="2051720" cy="1340768"/>
          </a:xfrm>
          <a:prstGeom prst="rect">
            <a:avLst/>
          </a:prstGeom>
          <a:ln/>
          <a:effectLst>
            <a:outerShdw blurRad="40000" dist="20000" dir="540000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200" kern="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Летний клуб</a:t>
            </a:r>
          </a:p>
          <a:p>
            <a:pPr algn="ctr">
              <a:defRPr/>
            </a:pPr>
            <a:r>
              <a:rPr lang="ru-RU" altLang="ru-RU" sz="3200" kern="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04664"/>
            <a:ext cx="673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дни летних каникул, в школе будет организована работа </a:t>
            </a:r>
          </a:p>
          <a:p>
            <a:pPr algn="ctr"/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“Летнего клуба читателей”.</a:t>
            </a:r>
          </a:p>
          <a:p>
            <a:pPr algn="ctr"/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Здесь ребята  будут читать, играть, рисовать, интересно проводить  время.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3250335_дети-изображение-улыбка-детей-книга-кни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834384" cy="32403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537659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5816" y="332656"/>
            <a:ext cx="6048672" cy="129614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Читайте Все!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«Кто много читает – тот много знает!»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63688" y="2348880"/>
            <a:ext cx="7129214" cy="165546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altLang="ru-RU" sz="54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altLang="ru-RU" sz="5400" b="1" kern="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797152"/>
            <a:ext cx="6588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важные годы своей жизни человек проводит в школе.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мы приобретаем знания, находим верных друзей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мудрых наставников.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Учимся писать, читать, общаться и дружить.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рядом с нами неизменно -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лучший друг и  верный спутник в жизни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8C590-A006-489D-83E0-D97857BC7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7516"/>
            <a:ext cx="4464496" cy="446449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771800" y="3212976"/>
            <a:ext cx="6372200" cy="33843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Учащиеся и педагоги школы посещают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сельскую библиотеку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027390">
            <a:off x="18517" y="1009511"/>
            <a:ext cx="36060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Кітапхана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C2793-6923-4494-813F-4D17B1F0C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16" y="0"/>
            <a:ext cx="3384378" cy="25382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CA474F-636F-4643-885C-46DDECA27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08" y="1296144"/>
            <a:ext cx="2843808" cy="21328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67CE4C-6DA0-40F2-9981-528DDDA91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54" y="2557349"/>
            <a:ext cx="2688978" cy="2016733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664" y="0"/>
            <a:ext cx="7596336" cy="692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сельская библиотека  является  главным  информационным центром села. </a:t>
            </a:r>
            <a:endParaRPr lang="ru-RU" altLang="ru-RU" sz="2400" b="1" kern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2051720" y="692696"/>
            <a:ext cx="7092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еализует работу по  проекту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Чтение-вот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лучшее учение»,  составленного на основе национального проекта «Казахстанская карта детского чтения».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700808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Проводит  совместную  работу с учащимися,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учителями и родителями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N1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2096869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80FE98-5A04-4638-8F39-2BC6FB086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4248472" cy="318635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DDA00-079A-4735-9D0F-DDC0DA6E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004"/>
            <a:ext cx="8229600" cy="1277634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Домашняя библиотека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Читающая семья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1D5DF2-C8B3-400A-B985-42FAFD7F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51" y="4607251"/>
            <a:ext cx="1998098" cy="21888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DF63E7-7491-471F-99F9-77E9253D4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27203"/>
            <a:ext cx="4572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529516-C136-4ECB-8E0A-C56B41425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65768"/>
            <a:ext cx="2736304" cy="20522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E287BE-5B44-420A-990F-00B7D3F70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35" y="212874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8317"/>
      </p:ext>
    </p:extLst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55776" y="5013176"/>
            <a:ext cx="65882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школе проходит акция «Подари библиотеке книгу». В ходе проведения акции  библиотека пополнилась на 200 экземпляров. Книги  нам дарят: родители, выпускники, ученики, учителя.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Пр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оводится акция «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Буккроссинг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ECAC3-EB13-4FEE-986D-E7A301239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608"/>
            <a:ext cx="3057804" cy="40770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98900C-5ACF-4A1E-B66A-9A34F68C1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3057804" cy="407707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 rot="20547309">
            <a:off x="-425267" y="2319521"/>
            <a:ext cx="3271628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44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Читающий </a:t>
            </a:r>
          </a:p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44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класс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F7D8E-AF39-49E5-914E-CA757890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 очень любим читать, читая мы погружаемся в фантастический мир приключений, историй, чувств и эмоций. Благодаря книге мы  развиваем свой кругозор, узнаем</a:t>
            </a:r>
            <a:r>
              <a:rPr kumimoji="0" lang="kk-KZ" sz="2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 нового и интересного.</a:t>
            </a:r>
            <a:br>
              <a:rPr kumimoji="0" lang="kk-KZ" sz="2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kk-KZ" sz="2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Каждая книга может дать незабываемое впечатление, подарить надежду на что-то необычное и даже волшебное.</a:t>
            </a:r>
            <a:br>
              <a:rPr kumimoji="0" lang="kk-KZ" sz="2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6625E8-CCD8-4937-AF4B-A75E4B5B8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0" y="2148866"/>
            <a:ext cx="2472667" cy="18288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2ACED0-4DB7-4D87-A11D-673368C2B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33" y="2564904"/>
            <a:ext cx="1711914" cy="3043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AD744B-1AB2-4D8E-9808-82A217D84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01" y="3832312"/>
            <a:ext cx="2211710" cy="2948947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692696"/>
            <a:ext cx="2915816" cy="2060848"/>
          </a:xfrm>
          <a:prstGeom prst="rect">
            <a:avLst/>
          </a:prstGeom>
          <a:ln/>
          <a:effectLst>
            <a:outerShdw blurRad="40000" dist="20000" dir="540000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200" kern="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 книгу –</a:t>
            </a:r>
          </a:p>
          <a:p>
            <a:pPr algn="ctr">
              <a:defRPr/>
            </a:pPr>
            <a:r>
              <a:rPr lang="ru-RU" altLang="ru-RU" sz="3200" kern="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знаний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-900608" y="3140968"/>
            <a:ext cx="5184576" cy="3501008"/>
          </a:xfrm>
          <a:prstGeom prst="irregularSeal2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Проводим мероприятия 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больница»,</a:t>
            </a:r>
          </a:p>
          <a:p>
            <a:pPr algn="ctr"/>
            <a:endParaRPr lang="ru-RU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(делаем закладки,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ремонтируем книги)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16149F-EE77-4AED-A5C1-D50FB1D2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720080"/>
            <a:ext cx="5209217" cy="302433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260648"/>
            <a:ext cx="7452320" cy="9361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 конкурс рисунков: «Моя любимая сказка», «Иллюстрация  к любимой книге» “Мир глазами детей” и др. </a:t>
            </a:r>
            <a:endParaRPr lang="ru-RU" altLang="ru-RU" sz="2000" kern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8F86C9-8B91-49A4-B1EE-2C0B55C3E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07029"/>
            <a:ext cx="3419872" cy="25649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82468-C7D6-4E1D-83F9-9E3A2C0B3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16" y="3629676"/>
            <a:ext cx="3995936" cy="2996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712E9D-161F-4E87-AE16-95682E8C9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2" y="1218050"/>
            <a:ext cx="3419872" cy="256490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Prezentaciya_Shkolnaya_biblioteka_1422973038_100843</Template>
  <TotalTime>1659</TotalTime>
  <Words>324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Wingdings</vt:lpstr>
      <vt:lpstr>Тема Office</vt:lpstr>
      <vt:lpstr>«Оқу мектебі»</vt:lpstr>
      <vt:lpstr>Презентация PowerPoint</vt:lpstr>
      <vt:lpstr>Презентация PowerPoint</vt:lpstr>
      <vt:lpstr>Презентация PowerPoint</vt:lpstr>
      <vt:lpstr>Домашняя библиотека Читающая семья</vt:lpstr>
      <vt:lpstr>Презентация PowerPoint</vt:lpstr>
      <vt:lpstr>Мы  очень любим читать, читая мы погружаемся в фантастический мир приключений, историй, чувств и эмоций. Благодаря книге мы  развиваем свой кругозор, узнаем много нового и интересного.  Каждая книга может дать незабываемое впечатление, подарить надежду на что-то необычное и даже волшебное.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student</cp:lastModifiedBy>
  <cp:revision>184</cp:revision>
  <dcterms:created xsi:type="dcterms:W3CDTF">2018-03-19T06:33:20Z</dcterms:created>
  <dcterms:modified xsi:type="dcterms:W3CDTF">2021-05-18T11:31:44Z</dcterms:modified>
</cp:coreProperties>
</file>